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Lst>
  <p:sldSz cy="9144000" cx="16256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GoogleSlidesCustomDataVersion2">
      <go:slidesCustomData xmlns:go="http://customooxmlschemas.google.com/" r:id="rId37" roundtripDataSignature="AMtx7mjzZn+AH6E0WIWwF7rXMTzEB4M4O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customschemas.google.com/relationships/presentationmetadata" Target="metadata"/><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solidFill>
                  <a:schemeClr val="dk1"/>
                </a:solidFill>
              </a:rPr>
              <a:t>Bismillah hir Rahman nir Raheem. Nahmaduhu wa nusalli 'ala Rasulihil Kareem. Assalamu Alaikum wa Rahmatullahi wa Barakatuh. Welcome, respected brothers and sisters. Today, we are embarking on a journey of </a:t>
            </a:r>
            <a:r>
              <a:rPr i="1" lang="en-US">
                <a:solidFill>
                  <a:schemeClr val="dk1"/>
                </a:solidFill>
              </a:rPr>
              <a:t>Tadabbur</a:t>
            </a:r>
            <a:r>
              <a:rPr lang="en-US">
                <a:solidFill>
                  <a:schemeClr val="dk1"/>
                </a:solidFill>
              </a:rPr>
              <a:t>—deep reflection—into the absolute miracle, the </a:t>
            </a:r>
            <a:r>
              <a:rPr i="1" lang="en-US">
                <a:solidFill>
                  <a:schemeClr val="dk1"/>
                </a:solidFill>
              </a:rPr>
              <a:t>I'jaz</a:t>
            </a:r>
            <a:r>
              <a:rPr lang="en-US">
                <a:solidFill>
                  <a:schemeClr val="dk1"/>
                </a:solidFill>
              </a:rPr>
              <a:t>, of the Quran. We'll be looking at 'Iltifaat', a profound linguistic feature that shows us how Allah (SWT) doesn't just give us information, but shifts our perspective to awaken our hearts.</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solidFill>
                  <a:schemeClr val="dk1"/>
                </a:solidFill>
              </a:rPr>
              <a:t>Let's put on these '3D glasses' of </a:t>
            </a:r>
            <a:r>
              <a:rPr i="1" lang="en-US">
                <a:solidFill>
                  <a:schemeClr val="dk1"/>
                </a:solidFill>
              </a:rPr>
              <a:t>Balagha</a:t>
            </a:r>
            <a:r>
              <a:rPr lang="en-US">
                <a:solidFill>
                  <a:schemeClr val="dk1"/>
                </a:solidFill>
              </a:rPr>
              <a:t> and return to the boat in Surah Yunus to witness this miracle scene by scene.</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US">
                <a:solidFill>
                  <a:schemeClr val="dk1"/>
                </a:solidFill>
              </a:rPr>
              <a:t>Scene 1 opens with </a:t>
            </a:r>
            <a:r>
              <a:rPr i="1" lang="en-US">
                <a:solidFill>
                  <a:schemeClr val="dk1"/>
                </a:solidFill>
              </a:rPr>
              <a:t>Rahmat</a:t>
            </a:r>
            <a:r>
              <a:rPr lang="en-US">
                <a:solidFill>
                  <a:schemeClr val="dk1"/>
                </a:solidFill>
              </a:rPr>
              <a:t> and connection. 'It is He who enables YOU to travel...'. Allah is addressing mankind directly. The tone is highly personal, gracious, and loving.</a:t>
            </a:r>
            <a:endParaRPr>
              <a:solidFill>
                <a:schemeClr val="dk1"/>
              </a:solidFill>
            </a:endParaRPr>
          </a:p>
        </p:txBody>
      </p:sp>
      <p:sp>
        <p:nvSpPr>
          <p:cNvPr id="138" name="Google Shape;138;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solidFill>
                  <a:schemeClr val="dk1"/>
                </a:solidFill>
              </a:rPr>
              <a:t>Then comes Scene 2. The shift. '...until, when YOU are in ships... and they sail with THEM...'. SubhanAllah. Just as the travelers become distracted by the </a:t>
            </a:r>
            <a:r>
              <a:rPr i="1" lang="en-US">
                <a:solidFill>
                  <a:schemeClr val="dk1"/>
                </a:solidFill>
              </a:rPr>
              <a:t>Dunya</a:t>
            </a:r>
            <a:r>
              <a:rPr lang="en-US">
                <a:solidFill>
                  <a:schemeClr val="dk1"/>
                </a:solidFill>
              </a:rPr>
              <a:t>, by the good wind, they forget Allah. So, the text distances itself. Allah turns His face away from them. He is no longer talking </a:t>
            </a:r>
            <a:r>
              <a:rPr i="1" lang="en-US">
                <a:solidFill>
                  <a:schemeClr val="dk1"/>
                </a:solidFill>
              </a:rPr>
              <a:t>to</a:t>
            </a:r>
            <a:r>
              <a:rPr lang="en-US">
                <a:solidFill>
                  <a:schemeClr val="dk1"/>
                </a:solidFill>
              </a:rPr>
              <a:t> them. We are now watching 'those ungrateful people' from a distance, totally oblivious to the </a:t>
            </a:r>
            <a:r>
              <a:rPr i="1" lang="en-US">
                <a:solidFill>
                  <a:schemeClr val="dk1"/>
                </a:solidFill>
              </a:rPr>
              <a:t>Azaab</a:t>
            </a:r>
            <a:r>
              <a:rPr lang="en-US">
                <a:solidFill>
                  <a:schemeClr val="dk1"/>
                </a:solidFill>
              </a:rPr>
              <a:t> (storm/punishment) about to strike.</a:t>
            </a:r>
            <a:endParaRPr/>
          </a:p>
        </p:txBody>
      </p:sp>
      <p:sp>
        <p:nvSpPr>
          <p:cNvPr id="144" name="Google Shape;144;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Scene 3 holds this distant shot. '...waves come upon THEM... THEY assume THEY are surrounded'. By keeping them in the 3rd person, Allah shows us their absolute helplessness and insignificance against the mighty ocean. They are cut off from His direct address.</a:t>
            </a:r>
            <a:endParaRPr/>
          </a:p>
        </p:txBody>
      </p:sp>
      <p:sp>
        <p:nvSpPr>
          <p:cNvPr id="150" name="Google Shape;150;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solidFill>
                  <a:schemeClr val="dk1"/>
                </a:solidFill>
              </a:rPr>
              <a:t>Finally, Scene 4. When their arrogance shatters, they turn back to Allah. The narrative shifts to a direct </a:t>
            </a:r>
            <a:r>
              <a:rPr i="1" lang="en-US">
                <a:solidFill>
                  <a:schemeClr val="dk1"/>
                </a:solidFill>
              </a:rPr>
              <a:t>Dua</a:t>
            </a:r>
            <a:r>
              <a:rPr lang="en-US">
                <a:solidFill>
                  <a:schemeClr val="dk1"/>
                </a:solidFill>
              </a:rPr>
              <a:t>: 'If YOU should save US... WE will surely be grateful'. All distance collapses. We are suddenly inside the boat, hearing the raw, desperate plea of a slave crying out to their </a:t>
            </a:r>
            <a:r>
              <a:rPr i="1" lang="en-US">
                <a:solidFill>
                  <a:schemeClr val="dk1"/>
                </a:solidFill>
              </a:rPr>
              <a:t>Rabb</a:t>
            </a:r>
            <a:r>
              <a:rPr lang="en-US">
                <a:solidFill>
                  <a:schemeClr val="dk1"/>
                </a:solidFill>
              </a:rPr>
              <a:t>.</a:t>
            </a:r>
            <a:endParaRPr/>
          </a:p>
        </p:txBody>
      </p:sp>
      <p:sp>
        <p:nvSpPr>
          <p:cNvPr id="156" name="Google Shape;156;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solidFill>
                  <a:schemeClr val="dk1"/>
                </a:solidFill>
              </a:rPr>
              <a:t>Look at this visual arc. We start with the intimacy of Allah's blessing, we drop into the cold distance of human ungratefulness, and we spike back into the desperate intimacy of </a:t>
            </a:r>
            <a:r>
              <a:rPr i="1" lang="en-US">
                <a:solidFill>
                  <a:schemeClr val="dk1"/>
                </a:solidFill>
              </a:rPr>
              <a:t>Dua</a:t>
            </a:r>
            <a:r>
              <a:rPr lang="en-US">
                <a:solidFill>
                  <a:schemeClr val="dk1"/>
                </a:solidFill>
              </a:rPr>
              <a:t>. The grammar of the Quran pulses in exact harmony with the spiritual state of the human heart. Allahu Akbar.</a:t>
            </a:r>
            <a:endParaRPr/>
          </a:p>
        </p:txBody>
      </p:sp>
      <p:sp>
        <p:nvSpPr>
          <p:cNvPr id="162" name="Google Shape;162;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solidFill>
                  <a:schemeClr val="dk1"/>
                </a:solidFill>
              </a:rPr>
              <a:t>We actually experience this miracle at least 17 times a day in Surah Al-Fatihah! We begin by praising Allah in the third person: </a:t>
            </a:r>
            <a:r>
              <a:rPr i="1" lang="en-US">
                <a:solidFill>
                  <a:schemeClr val="dk1"/>
                </a:solidFill>
              </a:rPr>
              <a:t>Alhamdulillahi Rabbil Aalameen</a:t>
            </a:r>
            <a:r>
              <a:rPr lang="en-US">
                <a:solidFill>
                  <a:schemeClr val="dk1"/>
                </a:solidFill>
              </a:rPr>
              <a:t> (Praise be to Allah, Lord of the worlds). It’s formal praise. But as our hearts awaken and fill with awe, the grammar shifts to the second person: </a:t>
            </a:r>
            <a:r>
              <a:rPr i="1" lang="en-US">
                <a:solidFill>
                  <a:schemeClr val="dk1"/>
                </a:solidFill>
              </a:rPr>
              <a:t>Iyyaka na'budu wa iyyaka nasta'een</a:t>
            </a:r>
            <a:r>
              <a:rPr lang="en-US">
                <a:solidFill>
                  <a:schemeClr val="dk1"/>
                </a:solidFill>
              </a:rPr>
              <a:t> (YOU alone do we worship). You have stepped out of talking </a:t>
            </a:r>
            <a:r>
              <a:rPr i="1" lang="en-US">
                <a:solidFill>
                  <a:schemeClr val="dk1"/>
                </a:solidFill>
              </a:rPr>
              <a:t>about</a:t>
            </a:r>
            <a:r>
              <a:rPr lang="en-US">
                <a:solidFill>
                  <a:schemeClr val="dk1"/>
                </a:solidFill>
              </a:rPr>
              <a:t> God, and into a direct, intimate </a:t>
            </a:r>
            <a:r>
              <a:rPr i="1" lang="en-US">
                <a:solidFill>
                  <a:schemeClr val="dk1"/>
                </a:solidFill>
              </a:rPr>
              <a:t>Munaajaat</a:t>
            </a:r>
            <a:r>
              <a:rPr lang="en-US">
                <a:solidFill>
                  <a:schemeClr val="dk1"/>
                </a:solidFill>
              </a:rPr>
              <a:t> (whispered conversation) with Him.</a:t>
            </a:r>
            <a:endParaRPr/>
          </a:p>
        </p:txBody>
      </p:sp>
      <p:sp>
        <p:nvSpPr>
          <p:cNvPr id="168" name="Google Shape;168;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4" name="Google Shape;174;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solidFill>
                  <a:schemeClr val="dk1"/>
                </a:solidFill>
              </a:rPr>
              <a:t>Now, let's look at an even heavier application: the terrifying reality of </a:t>
            </a:r>
            <a:r>
              <a:rPr i="1" lang="en-US">
                <a:solidFill>
                  <a:schemeClr val="dk1"/>
                </a:solidFill>
              </a:rPr>
              <a:t>Yaum-ul-Qiyamah</a:t>
            </a:r>
            <a:r>
              <a:rPr lang="en-US">
                <a:solidFill>
                  <a:schemeClr val="dk1"/>
                </a:solidFill>
              </a:rPr>
              <a:t> (The Day of Judgment) in Surah Al-Kahf, Ayaat 47 through 49.</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solidFill>
                  <a:schemeClr val="dk1"/>
                </a:solidFill>
              </a:rPr>
              <a:t>n these beautiful Ayaat, the perspective violently shifts from the macro scale—the absolute </a:t>
            </a:r>
            <a:r>
              <a:rPr i="1" lang="en-US">
                <a:solidFill>
                  <a:schemeClr val="dk1"/>
                </a:solidFill>
              </a:rPr>
              <a:t>Jalaal</a:t>
            </a:r>
            <a:r>
              <a:rPr lang="en-US">
                <a:solidFill>
                  <a:schemeClr val="dk1"/>
                </a:solidFill>
              </a:rPr>
              <a:t> (Majesty) of Allah moving mountains—to the micro scale of an individual's personal terror.</a:t>
            </a:r>
            <a:endParaRPr/>
          </a:p>
        </p:txBody>
      </p:sp>
      <p:sp>
        <p:nvSpPr>
          <p:cNvPr id="183" name="Google Shape;183;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9" name="Google Shape;189;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solidFill>
                  <a:schemeClr val="dk1"/>
                </a:solidFill>
              </a:rPr>
              <a:t>It begins with the majestic, royal 'We': 'WE move the mountains.' But immediately, Allah grabs our attention: '...and YOU see the earth...'. He pulls </a:t>
            </a:r>
            <a:r>
              <a:rPr i="1" lang="en-US">
                <a:solidFill>
                  <a:schemeClr val="dk1"/>
                </a:solidFill>
              </a:rPr>
              <a:t>you</a:t>
            </a:r>
            <a:r>
              <a:rPr lang="en-US">
                <a:solidFill>
                  <a:schemeClr val="dk1"/>
                </a:solidFill>
              </a:rPr>
              <a:t>, the reader, into the scene. You are standing there, as a solitary eyewitness to the end of the world.</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5" name="Google Shape;195;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solidFill>
                  <a:schemeClr val="dk1"/>
                </a:solidFill>
              </a:rPr>
              <a:t>Notice the word </a:t>
            </a:r>
            <a:r>
              <a:rPr i="1" lang="en-US">
                <a:solidFill>
                  <a:schemeClr val="dk1"/>
                </a:solidFill>
              </a:rPr>
              <a:t>Hasharnahum</a:t>
            </a:r>
            <a:r>
              <a:rPr lang="en-US">
                <a:solidFill>
                  <a:schemeClr val="dk1"/>
                </a:solidFill>
              </a:rPr>
              <a:t>—'We gathered them'. This is </a:t>
            </a:r>
            <a:r>
              <a:rPr i="1" lang="en-US">
                <a:solidFill>
                  <a:schemeClr val="dk1"/>
                </a:solidFill>
              </a:rPr>
              <a:t>Qiyamah</a:t>
            </a:r>
            <a:r>
              <a:rPr lang="en-US">
                <a:solidFill>
                  <a:schemeClr val="dk1"/>
                </a:solidFill>
              </a:rPr>
              <a:t>, a future event! Why the past tense? In the </a:t>
            </a:r>
            <a:r>
              <a:rPr i="1" lang="en-US">
                <a:solidFill>
                  <a:schemeClr val="dk1"/>
                </a:solidFill>
              </a:rPr>
              <a:t>Balagha</a:t>
            </a:r>
            <a:r>
              <a:rPr lang="en-US">
                <a:solidFill>
                  <a:schemeClr val="dk1"/>
                </a:solidFill>
              </a:rPr>
              <a:t> of the Quran, a future event so absolutely inevitable and certain is spoken of as if it has already happened. There is zero doubt.</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solidFill>
                  <a:schemeClr val="dk1"/>
                </a:solidFill>
              </a:rPr>
              <a:t>Before we dive into an </a:t>
            </a:r>
            <a:r>
              <a:rPr i="1" lang="en-US">
                <a:solidFill>
                  <a:schemeClr val="dk1"/>
                </a:solidFill>
              </a:rPr>
              <a:t>Ayah</a:t>
            </a:r>
            <a:r>
              <a:rPr lang="en-US">
                <a:solidFill>
                  <a:schemeClr val="dk1"/>
                </a:solidFill>
              </a:rPr>
              <a:t>, we must remind ourselves of the </a:t>
            </a:r>
            <a:r>
              <a:rPr i="1" lang="en-US">
                <a:solidFill>
                  <a:schemeClr val="dk1"/>
                </a:solidFill>
              </a:rPr>
              <a:t>Mu'jiza</a:t>
            </a:r>
            <a:r>
              <a:rPr lang="en-US">
                <a:solidFill>
                  <a:schemeClr val="dk1"/>
                </a:solidFill>
              </a:rPr>
              <a:t> (miracle) of this Book. The Quran challenges all of humanity in Surah Al-Baqarah: produce even a single surah like it. It is the absolute pinnacle of </a:t>
            </a:r>
            <a:r>
              <a:rPr i="1" lang="en-US">
                <a:solidFill>
                  <a:schemeClr val="dk1"/>
                </a:solidFill>
              </a:rPr>
              <a:t>Balagha</a:t>
            </a:r>
            <a:r>
              <a:rPr lang="en-US">
                <a:solidFill>
                  <a:schemeClr val="dk1"/>
                </a:solidFill>
              </a:rPr>
              <a:t> (eloquence). Our classical 'Ulama used to say the Quran is like a limitless ocean—wherever you dive, you find pearls. In the </a:t>
            </a:r>
            <a:r>
              <a:rPr i="1" lang="en-US">
                <a:solidFill>
                  <a:schemeClr val="dk1"/>
                </a:solidFill>
              </a:rPr>
              <a:t>Kalaam-e-Ilahi</a:t>
            </a:r>
            <a:r>
              <a:rPr lang="en-US">
                <a:solidFill>
                  <a:schemeClr val="dk1"/>
                </a:solidFill>
              </a:rPr>
              <a:t> (Word of Allah), every single </a:t>
            </a:r>
            <a:r>
              <a:rPr i="1" lang="en-US">
                <a:solidFill>
                  <a:schemeClr val="dk1"/>
                </a:solidFill>
              </a:rPr>
              <a:t>harf</a:t>
            </a:r>
            <a:r>
              <a:rPr lang="en-US">
                <a:solidFill>
                  <a:schemeClr val="dk1"/>
                </a:solidFill>
              </a:rPr>
              <a:t> (letter) and pronoun is placed with divine precision</a:t>
            </a:r>
            <a:endParaRPr/>
          </a:p>
        </p:txBody>
      </p:sp>
      <p:sp>
        <p:nvSpPr>
          <p:cNvPr id="88" name="Google Shape;88;p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1" name="Google Shape;201;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solidFill>
                  <a:schemeClr val="dk1"/>
                </a:solidFill>
              </a:rPr>
              <a:t>Here, the lens pans from you as the individual witness ('YOU'), to the Divine Agent ('WE'), all the way to the massive sea of resurrected humanity ('THEM' - </a:t>
            </a:r>
            <a:r>
              <a:rPr i="1" lang="en-US">
                <a:solidFill>
                  <a:schemeClr val="dk1"/>
                </a:solidFill>
              </a:rPr>
              <a:t>Hasharnahum</a:t>
            </a:r>
            <a:r>
              <a:rPr lang="en-US">
                <a:solidFill>
                  <a:schemeClr val="dk1"/>
                </a:solidFill>
              </a:rPr>
              <a:t>).</a:t>
            </a:r>
            <a:endParaRPr>
              <a:solidFill>
                <a:schemeClr val="dk1"/>
              </a:solidFill>
            </a:endParaRPr>
          </a:p>
          <a:p>
            <a:pPr indent="0" lvl="0" marL="0" rtl="0" algn="l">
              <a:lnSpc>
                <a:spcPct val="100000"/>
              </a:lnSpc>
              <a:spcBef>
                <a:spcPts val="0"/>
              </a:spcBef>
              <a:spcAft>
                <a:spcPts val="0"/>
              </a:spcAft>
              <a:buSzPts val="1100"/>
              <a:buNone/>
            </a:pPr>
            <a:r>
              <a:rPr lang="en-US">
                <a:solidFill>
                  <a:schemeClr val="dk1"/>
                </a:solidFill>
              </a:rPr>
              <a:t>Notice how the witness stands apart from humanity - they travails that apply to the whole assembled gathering of mankind does not apply to this witness</a:t>
            </a:r>
            <a:endParaRPr>
              <a:solidFill>
                <a:schemeClr val="dk1"/>
              </a:solidFill>
            </a:endParaRPr>
          </a:p>
          <a:p>
            <a:pPr indent="0" lvl="0" marL="0" rtl="0" algn="l">
              <a:lnSpc>
                <a:spcPct val="100000"/>
              </a:lnSpc>
              <a:spcBef>
                <a:spcPts val="0"/>
              </a:spcBef>
              <a:spcAft>
                <a:spcPts val="0"/>
              </a:spcAft>
              <a:buSzPts val="1100"/>
              <a:buNone/>
            </a:pPr>
            <a:r>
              <a:rPr lang="en-US">
                <a:solidFill>
                  <a:schemeClr val="dk1"/>
                </a:solidFill>
              </a:rPr>
              <a:t>Who is this witness? The </a:t>
            </a:r>
            <a:r>
              <a:rPr lang="en-US">
                <a:solidFill>
                  <a:schemeClr val="dk1"/>
                </a:solidFill>
              </a:rPr>
              <a:t>mufassirin</a:t>
            </a:r>
            <a:r>
              <a:rPr lang="en-US">
                <a:solidFill>
                  <a:schemeClr val="dk1"/>
                </a:solidFill>
              </a:rPr>
              <a:t> read this as the Prophet (saw), witness the scene from the Maqam Mahmood that Allah has promised him.</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8" name="Google Shape;208;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solidFill>
                  <a:schemeClr val="dk1"/>
                </a:solidFill>
              </a:rPr>
              <a:t>In Ayah 48, it shifts to the passive voice: </a:t>
            </a:r>
            <a:r>
              <a:rPr i="1" lang="en-US">
                <a:solidFill>
                  <a:schemeClr val="dk1"/>
                </a:solidFill>
              </a:rPr>
              <a:t>Uridu</a:t>
            </a:r>
            <a:r>
              <a:rPr lang="en-US">
                <a:solidFill>
                  <a:schemeClr val="dk1"/>
                </a:solidFill>
              </a:rPr>
              <a:t> ('They were presented'). It doesn't say they walked. The passive voice shows utter helplessness. They have no power, no choice. They are dragged before their Lord.</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4" name="Google Shape;214;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solidFill>
                  <a:schemeClr val="dk1"/>
                </a:solidFill>
              </a:rPr>
              <a:t>And then, a terrifying shift. Allah stops describing humanity in the 3rd person ('them') and looks directly at 'YOU' in the 2nd person plural: </a:t>
            </a:r>
            <a:r>
              <a:rPr i="1" lang="en-US">
                <a:solidFill>
                  <a:schemeClr val="dk1"/>
                </a:solidFill>
              </a:rPr>
              <a:t>Ji'tumuna</a:t>
            </a:r>
            <a:r>
              <a:rPr lang="en-US">
                <a:solidFill>
                  <a:schemeClr val="dk1"/>
                </a:solidFill>
              </a:rPr>
              <a:t> ('You have come to Us'). The illusion of distance is destroyed.</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0" name="Google Shape;220;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solidFill>
                  <a:schemeClr val="dk1"/>
                </a:solidFill>
              </a:rPr>
              <a:t>This exposes a tragic irony. </a:t>
            </a:r>
            <a:r>
              <a:rPr i="1" lang="en-US">
                <a:solidFill>
                  <a:schemeClr val="dk1"/>
                </a:solidFill>
              </a:rPr>
              <a:t>Za'amtum</a:t>
            </a:r>
            <a:r>
              <a:rPr lang="en-US">
                <a:solidFill>
                  <a:schemeClr val="dk1"/>
                </a:solidFill>
              </a:rPr>
              <a:t> ('YOU assumed...') represents their worldly delusion, contrasted immediately with the undeniable reality of </a:t>
            </a:r>
            <a:r>
              <a:rPr i="1" lang="en-US">
                <a:solidFill>
                  <a:schemeClr val="dk1"/>
                </a:solidFill>
              </a:rPr>
              <a:t>Khalaqnakum</a:t>
            </a:r>
            <a:r>
              <a:rPr lang="en-US">
                <a:solidFill>
                  <a:schemeClr val="dk1"/>
                </a:solidFill>
              </a:rPr>
              <a:t> ('...WE created you'). They are standing directly before the very </a:t>
            </a:r>
            <a:r>
              <a:rPr i="1" lang="en-US">
                <a:solidFill>
                  <a:schemeClr val="dk1"/>
                </a:solidFill>
              </a:rPr>
              <a:t>Akhirah</a:t>
            </a:r>
            <a:r>
              <a:rPr lang="en-US">
                <a:solidFill>
                  <a:schemeClr val="dk1"/>
                </a:solidFill>
              </a:rPr>
              <a:t> they thought was a myth.</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6" name="Google Shape;226;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solidFill>
                  <a:schemeClr val="dk1"/>
                </a:solidFill>
              </a:rPr>
              <a:t>In Ayah 49, </a:t>
            </a:r>
            <a:r>
              <a:rPr i="1" lang="en-US">
                <a:solidFill>
                  <a:schemeClr val="dk1"/>
                </a:solidFill>
              </a:rPr>
              <a:t>Wudi'al Kitaab</a:t>
            </a:r>
            <a:r>
              <a:rPr lang="en-US">
                <a:solidFill>
                  <a:schemeClr val="dk1"/>
                </a:solidFill>
              </a:rPr>
              <a:t> ('The Book was placed'). Again, passive voice. No angel or agent is named. The </a:t>
            </a:r>
            <a:r>
              <a:rPr i="1" lang="en-US">
                <a:solidFill>
                  <a:schemeClr val="dk1"/>
                </a:solidFill>
              </a:rPr>
              <a:t>Nama-e-Amaal</a:t>
            </a:r>
            <a:r>
              <a:rPr lang="en-US">
                <a:solidFill>
                  <a:schemeClr val="dk1"/>
                </a:solidFill>
              </a:rPr>
              <a:t> (Book of Deeds) itself becomes the terrifying focus of the scene.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2" name="Google Shape;232;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solidFill>
                  <a:schemeClr val="dk1"/>
                </a:solidFill>
              </a:rPr>
              <a:t>Then we get the reaction: </a:t>
            </a:r>
            <a:r>
              <a:rPr i="1" lang="en-US">
                <a:solidFill>
                  <a:schemeClr val="dk1"/>
                </a:solidFill>
              </a:rPr>
              <a:t>Fatara</a:t>
            </a:r>
            <a:r>
              <a:rPr lang="en-US">
                <a:solidFill>
                  <a:schemeClr val="dk1"/>
                </a:solidFill>
              </a:rPr>
              <a:t> ('You see' the criminals). Allah removes you from the dock, returning you to the safety of a witness, watching the </a:t>
            </a:r>
            <a:r>
              <a:rPr i="1" lang="en-US">
                <a:solidFill>
                  <a:schemeClr val="dk1"/>
                </a:solidFill>
              </a:rPr>
              <a:t>Mujrimeen</a:t>
            </a:r>
            <a:r>
              <a:rPr lang="en-US">
                <a:solidFill>
                  <a:schemeClr val="dk1"/>
                </a:solidFill>
              </a:rPr>
              <a:t> (criminals) tremble.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8" name="Google Shape;238;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solidFill>
                  <a:schemeClr val="dk1"/>
                </a:solidFill>
              </a:rPr>
              <a:t>Next, an audio cut. We go right inside their panicking hearts to hear their desperate 1st person cry: </a:t>
            </a:r>
            <a:r>
              <a:rPr i="1" lang="en-US">
                <a:solidFill>
                  <a:schemeClr val="dk1"/>
                </a:solidFill>
              </a:rPr>
              <a:t>Ya Waylatanaa!</a:t>
            </a:r>
            <a:r>
              <a:rPr lang="en-US">
                <a:solidFill>
                  <a:schemeClr val="dk1"/>
                </a:solidFill>
              </a:rPr>
              <a:t> ('Oh, woe to US!'). We hear the regret that no camera could ever capture.</a:t>
            </a:r>
            <a:endParaRPr>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4" name="Google Shape;244;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solidFill>
                  <a:schemeClr val="dk1"/>
                </a:solidFill>
              </a:rPr>
              <a:t>The Ayah concludes with the ultimate, chilling justice of Allah: </a:t>
            </a:r>
            <a:r>
              <a:rPr i="1" lang="en-US">
                <a:solidFill>
                  <a:schemeClr val="dk1"/>
                </a:solidFill>
              </a:rPr>
              <a:t>Wa laa yazlimu Rabbuka ahadaa</a:t>
            </a:r>
            <a:r>
              <a:rPr lang="en-US">
                <a:solidFill>
                  <a:schemeClr val="dk1"/>
                </a:solidFill>
              </a:rPr>
              <a:t> ('And your Lord does not wrong anyone'). Complete, divine justice.</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0" name="Google Shape;250;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If we map these Ayaat, we see this constant pulse. Moving between the Creator, the Addressee (Us), and the Disbelievers. It keeps our spiritual hearts awake. The Quran does not allow you to fall asleep while reading it.</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6" name="Google Shape;256;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solidFill>
                  <a:schemeClr val="dk1"/>
                </a:solidFill>
              </a:rPr>
              <a:t>This miracle of </a:t>
            </a:r>
            <a:r>
              <a:rPr i="1" lang="en-US">
                <a:solidFill>
                  <a:schemeClr val="dk1"/>
                </a:solidFill>
              </a:rPr>
              <a:t>Iltifaat</a:t>
            </a:r>
            <a:r>
              <a:rPr lang="en-US">
                <a:solidFill>
                  <a:schemeClr val="dk1"/>
                </a:solidFill>
              </a:rPr>
              <a:t> is everywhere. In Surah Al-Mulk, Allah speaks of Himself in the 3rd person, then shifts mid-surah to directly confront the disbelievers in the 2nd person—shaking them awake. In Surah Maryam, even the angels shift from addressing the Prophet (SAW) to praising Allah in the 3rd person, overwhelmed by His </a:t>
            </a:r>
            <a:r>
              <a:rPr i="1" lang="en-US">
                <a:solidFill>
                  <a:schemeClr val="dk1"/>
                </a:solidFill>
              </a:rPr>
              <a:t>Jalaal</a:t>
            </a:r>
            <a:r>
              <a:rPr lang="en-US">
                <a:solidFill>
                  <a:schemeClr val="dk1"/>
                </a:solidFill>
              </a:rPr>
              <a: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 name="Google Shape;94;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solidFill>
                  <a:schemeClr val="dk1"/>
                </a:solidFill>
              </a:rPr>
              <a:t>Let’s look at one of these magnificent pearls from Surah Yunus, Ayah 22. For those who read Arabic, please follow along with the </a:t>
            </a:r>
            <a:r>
              <a:rPr i="1" lang="en-US">
                <a:solidFill>
                  <a:schemeClr val="dk1"/>
                </a:solidFill>
              </a:rPr>
              <a:t>Tilawah</a:t>
            </a:r>
            <a:r>
              <a:rPr lang="en-US">
                <a:solidFill>
                  <a:schemeClr val="dk1"/>
                </a:solidFill>
              </a:rPr>
              <a:t> (recitation).</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solidFill>
                  <a:schemeClr val="dk1"/>
                </a:solidFill>
              </a:rPr>
              <a:t>Without </a:t>
            </a:r>
            <a:r>
              <a:rPr i="1" lang="en-US">
                <a:solidFill>
                  <a:schemeClr val="dk1"/>
                </a:solidFill>
              </a:rPr>
              <a:t>Iltifaat</a:t>
            </a:r>
            <a:r>
              <a:rPr lang="en-US">
                <a:solidFill>
                  <a:schemeClr val="dk1"/>
                </a:solidFill>
              </a:rPr>
              <a:t>, a text is just static information. With it, the Quran becomes a living, breathing reality. You don't just read it; you </a:t>
            </a:r>
            <a:r>
              <a:rPr i="1" lang="en-US">
                <a:solidFill>
                  <a:schemeClr val="dk1"/>
                </a:solidFill>
              </a:rPr>
              <a:t>feel</a:t>
            </a:r>
            <a:r>
              <a:rPr lang="en-US">
                <a:solidFill>
                  <a:schemeClr val="dk1"/>
                </a:solidFill>
              </a:rPr>
              <a:t> the </a:t>
            </a:r>
            <a:r>
              <a:rPr i="1" lang="en-US">
                <a:solidFill>
                  <a:schemeClr val="dk1"/>
                </a:solidFill>
              </a:rPr>
              <a:t>Qurb</a:t>
            </a:r>
            <a:r>
              <a:rPr lang="en-US">
                <a:solidFill>
                  <a:schemeClr val="dk1"/>
                </a:solidFill>
              </a:rPr>
              <a:t> (closeness) of Allah, you feel the terror of being lost at sea, and you feel the desperation of a sincere </a:t>
            </a:r>
            <a:r>
              <a:rPr i="1" lang="en-US">
                <a:solidFill>
                  <a:schemeClr val="dk1"/>
                </a:solidFill>
              </a:rPr>
              <a:t>Dua</a:t>
            </a:r>
            <a:r>
              <a:rPr lang="en-US">
                <a:solidFill>
                  <a:schemeClr val="dk1"/>
                </a:solidFill>
              </a:rPr>
              <a:t>.</a:t>
            </a:r>
            <a:endParaRPr/>
          </a:p>
        </p:txBody>
      </p:sp>
      <p:sp>
        <p:nvSpPr>
          <p:cNvPr id="262" name="Google Shape;262;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solidFill>
                  <a:schemeClr val="dk1"/>
                </a:solidFill>
              </a:rPr>
              <a:t>To conclude, respected audience: The Quran does not just tell us stories of the past. It actively moves the lens of our hearts. The </a:t>
            </a:r>
            <a:r>
              <a:rPr i="1" lang="en-US">
                <a:solidFill>
                  <a:schemeClr val="dk1"/>
                </a:solidFill>
              </a:rPr>
              <a:t>I'jaz</a:t>
            </a:r>
            <a:r>
              <a:rPr lang="en-US">
                <a:solidFill>
                  <a:schemeClr val="dk1"/>
                </a:solidFill>
              </a:rPr>
              <a:t> of the Quran is that its grammar is a perfect mirror for the human soul. May Allah (SWT) grant us true </a:t>
            </a:r>
            <a:r>
              <a:rPr i="1" lang="en-US">
                <a:solidFill>
                  <a:schemeClr val="dk1"/>
                </a:solidFill>
              </a:rPr>
              <a:t>Fahm</a:t>
            </a:r>
            <a:r>
              <a:rPr lang="en-US">
                <a:solidFill>
                  <a:schemeClr val="dk1"/>
                </a:solidFill>
              </a:rPr>
              <a:t> (understanding) of His Book and make us among the people of the Quran. Ameen. Jazakumullahu Khayran.</a:t>
            </a:r>
            <a:endParaRPr/>
          </a:p>
        </p:txBody>
      </p:sp>
      <p:sp>
        <p:nvSpPr>
          <p:cNvPr id="268" name="Google Shape;268;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 name="Google Shape;101;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solidFill>
                  <a:schemeClr val="dk1"/>
                </a:solidFill>
              </a:rPr>
              <a:t>Here is the translation. I want you to pay close attention to the highlighted pronouns. 'It is He who enables </a:t>
            </a:r>
            <a:r>
              <a:rPr b="1" lang="en-US">
                <a:solidFill>
                  <a:schemeClr val="dk1"/>
                </a:solidFill>
              </a:rPr>
              <a:t>YOU</a:t>
            </a:r>
            <a:r>
              <a:rPr lang="en-US">
                <a:solidFill>
                  <a:schemeClr val="dk1"/>
                </a:solidFill>
              </a:rPr>
              <a:t> to travel... until, when </a:t>
            </a:r>
            <a:r>
              <a:rPr b="1" lang="en-US">
                <a:solidFill>
                  <a:schemeClr val="dk1"/>
                </a:solidFill>
              </a:rPr>
              <a:t>YOU</a:t>
            </a:r>
            <a:r>
              <a:rPr lang="en-US">
                <a:solidFill>
                  <a:schemeClr val="dk1"/>
                </a:solidFill>
              </a:rPr>
              <a:t> are in ships and </a:t>
            </a:r>
            <a:r>
              <a:rPr b="1" lang="en-US">
                <a:solidFill>
                  <a:schemeClr val="dk1"/>
                </a:solidFill>
              </a:rPr>
              <a:t>THEY</a:t>
            </a:r>
            <a:r>
              <a:rPr lang="en-US">
                <a:solidFill>
                  <a:schemeClr val="dk1"/>
                </a:solidFill>
              </a:rPr>
              <a:t> sail with </a:t>
            </a:r>
            <a:r>
              <a:rPr b="1" lang="en-US">
                <a:solidFill>
                  <a:schemeClr val="dk1"/>
                </a:solidFill>
              </a:rPr>
              <a:t>THEM</a:t>
            </a:r>
            <a:r>
              <a:rPr lang="en-US">
                <a:solidFill>
                  <a:schemeClr val="dk1"/>
                </a:solidFill>
              </a:rPr>
              <a:t>... and </a:t>
            </a:r>
            <a:r>
              <a:rPr b="1" lang="en-US">
                <a:solidFill>
                  <a:schemeClr val="dk1"/>
                </a:solidFill>
              </a:rPr>
              <a:t>THEY</a:t>
            </a:r>
            <a:r>
              <a:rPr lang="en-US">
                <a:solidFill>
                  <a:schemeClr val="dk1"/>
                </a:solidFill>
              </a:rPr>
              <a:t> rejoice... waves come upon </a:t>
            </a:r>
            <a:r>
              <a:rPr b="1" lang="en-US">
                <a:solidFill>
                  <a:schemeClr val="dk1"/>
                </a:solidFill>
              </a:rPr>
              <a:t>THEM</a:t>
            </a:r>
            <a:r>
              <a:rPr lang="en-US">
                <a:solidFill>
                  <a:schemeClr val="dk1"/>
                </a:solidFill>
              </a:rPr>
              <a:t>... </a:t>
            </a:r>
            <a:r>
              <a:rPr b="1" lang="en-US">
                <a:solidFill>
                  <a:schemeClr val="dk1"/>
                </a:solidFill>
              </a:rPr>
              <a:t>THEY</a:t>
            </a:r>
            <a:r>
              <a:rPr lang="en-US">
                <a:solidFill>
                  <a:schemeClr val="dk1"/>
                </a:solidFill>
              </a:rPr>
              <a:t> think that </a:t>
            </a:r>
            <a:r>
              <a:rPr b="1" lang="en-US">
                <a:solidFill>
                  <a:schemeClr val="dk1"/>
                </a:solidFill>
              </a:rPr>
              <a:t>THEY</a:t>
            </a:r>
            <a:r>
              <a:rPr lang="en-US">
                <a:solidFill>
                  <a:schemeClr val="dk1"/>
                </a:solidFill>
              </a:rPr>
              <a:t> are surrounded...' and finally, in their desperation, 'If </a:t>
            </a:r>
            <a:r>
              <a:rPr b="1" lang="en-US">
                <a:solidFill>
                  <a:schemeClr val="dk1"/>
                </a:solidFill>
              </a:rPr>
              <a:t>YOU</a:t>
            </a:r>
            <a:r>
              <a:rPr lang="en-US">
                <a:solidFill>
                  <a:schemeClr val="dk1"/>
                </a:solidFill>
              </a:rPr>
              <a:t> should save </a:t>
            </a:r>
            <a:r>
              <a:rPr b="1" lang="en-US">
                <a:solidFill>
                  <a:schemeClr val="dk1"/>
                </a:solidFill>
              </a:rPr>
              <a:t>US</a:t>
            </a:r>
            <a:r>
              <a:rPr lang="en-US">
                <a:solidFill>
                  <a:schemeClr val="dk1"/>
                </a:solidFill>
              </a:rPr>
              <a:t>... </a:t>
            </a:r>
            <a:r>
              <a:rPr b="1" lang="en-US">
                <a:solidFill>
                  <a:schemeClr val="dk1"/>
                </a:solidFill>
              </a:rPr>
              <a:t>WE</a:t>
            </a:r>
            <a:r>
              <a:rPr lang="en-US">
                <a:solidFill>
                  <a:schemeClr val="dk1"/>
                </a:solidFill>
              </a:rPr>
              <a:t> will surely be among the thankful'.</a:t>
            </a:r>
            <a:endParaRPr/>
          </a:p>
        </p:txBody>
      </p:sp>
      <p:sp>
        <p:nvSpPr>
          <p:cNvPr id="107" name="Google Shape;107;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solidFill>
                  <a:schemeClr val="dk1"/>
                </a:solidFill>
              </a:rPr>
              <a:t>Now, if you are reading this carefully, you immediately encounter a profound puzzle. The </a:t>
            </a:r>
            <a:r>
              <a:rPr i="1" lang="en-US">
                <a:solidFill>
                  <a:schemeClr val="dk1"/>
                </a:solidFill>
              </a:rPr>
              <a:t>Ayah</a:t>
            </a:r>
            <a:r>
              <a:rPr lang="en-US">
                <a:solidFill>
                  <a:schemeClr val="dk1"/>
                </a:solidFill>
              </a:rPr>
              <a:t> starts by addressing 'YOU' directly. But suddenly, right in the middle, Allah (SWT) switches to talking about the people as 'THEM'—as if they are suddenly far away. To a secular linguist, this might look like a grammatical break. But in the </a:t>
            </a:r>
            <a:r>
              <a:rPr i="1" lang="en-US">
                <a:solidFill>
                  <a:schemeClr val="dk1"/>
                </a:solidFill>
              </a:rPr>
              <a:t>Kalaam</a:t>
            </a:r>
            <a:r>
              <a:rPr lang="en-US">
                <a:solidFill>
                  <a:schemeClr val="dk1"/>
                </a:solidFill>
              </a:rPr>
              <a:t> of Allah, what is the divine </a:t>
            </a:r>
            <a:r>
              <a:rPr i="1" lang="en-US">
                <a:solidFill>
                  <a:schemeClr val="dk1"/>
                </a:solidFill>
              </a:rPr>
              <a:t>Hikmah</a:t>
            </a:r>
            <a:r>
              <a:rPr lang="en-US">
                <a:solidFill>
                  <a:schemeClr val="dk1"/>
                </a:solidFill>
              </a:rPr>
              <a:t> (wisdom) here? SubhanAllah, there is a deep lesson.</a:t>
            </a:r>
            <a:endParaRPr/>
          </a:p>
        </p:txBody>
      </p:sp>
      <p:sp>
        <p:nvSpPr>
          <p:cNvPr id="114" name="Google Shape;114;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solidFill>
                  <a:schemeClr val="dk1"/>
                </a:solidFill>
              </a:rPr>
              <a:t>This is a highly advanced, miraculous rhetorical device known as </a:t>
            </a:r>
            <a:r>
              <a:rPr i="1" lang="en-US">
                <a:solidFill>
                  <a:schemeClr val="dk1"/>
                </a:solidFill>
              </a:rPr>
              <a:t>Iltifaat</a:t>
            </a:r>
            <a:r>
              <a:rPr lang="en-US">
                <a:solidFill>
                  <a:schemeClr val="dk1"/>
                </a:solidFill>
              </a:rPr>
              <a:t>. The root is L-F-T, which means to turn, to twist, or to direct one's face toward something. Those of us who speak Urdu or Persian know the word </a:t>
            </a:r>
            <a:r>
              <a:rPr i="1" lang="en-US">
                <a:solidFill>
                  <a:schemeClr val="dk1"/>
                </a:solidFill>
              </a:rPr>
              <a:t>Multafit</a:t>
            </a:r>
            <a:r>
              <a:rPr lang="en-US">
                <a:solidFill>
                  <a:schemeClr val="dk1"/>
                </a:solidFill>
              </a:rPr>
              <a:t> (ملتفت)—when someone pays attention or turns their gaze to you. </a:t>
            </a:r>
            <a:r>
              <a:rPr i="1" lang="en-US">
                <a:solidFill>
                  <a:schemeClr val="dk1"/>
                </a:solidFill>
              </a:rPr>
              <a:t>Iltifaat</a:t>
            </a:r>
            <a:r>
              <a:rPr lang="en-US">
                <a:solidFill>
                  <a:schemeClr val="dk1"/>
                </a:solidFill>
              </a:rPr>
              <a:t> is a sudden shift in grammar. Why? To wake the listener up from </a:t>
            </a:r>
            <a:r>
              <a:rPr i="1" lang="en-US">
                <a:solidFill>
                  <a:schemeClr val="dk1"/>
                </a:solidFill>
              </a:rPr>
              <a:t>Ghaflah</a:t>
            </a:r>
            <a:r>
              <a:rPr lang="en-US">
                <a:solidFill>
                  <a:schemeClr val="dk1"/>
                </a:solidFill>
              </a:rPr>
              <a:t> (heedlessness), to keep the heart engaged, and to signal a massive psychological shift in the </a:t>
            </a:r>
            <a:r>
              <a:rPr i="1" lang="en-US">
                <a:solidFill>
                  <a:schemeClr val="dk1"/>
                </a:solidFill>
              </a:rPr>
              <a:t>Manzar</a:t>
            </a:r>
            <a:r>
              <a:rPr lang="en-US">
                <a:solidFill>
                  <a:schemeClr val="dk1"/>
                </a:solidFill>
              </a:rPr>
              <a:t> (scene).</a:t>
            </a:r>
            <a:endParaRPr/>
          </a:p>
        </p:txBody>
      </p:sp>
      <p:sp>
        <p:nvSpPr>
          <p:cNvPr id="120" name="Google Shape;120;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6" name="Google Shape;126;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solidFill>
                  <a:schemeClr val="dk1"/>
                </a:solidFill>
              </a:rPr>
              <a:t>To truly appreciate </a:t>
            </a:r>
            <a:r>
              <a:rPr i="1" lang="en-US">
                <a:solidFill>
                  <a:schemeClr val="dk1"/>
                </a:solidFill>
              </a:rPr>
              <a:t>Iltifaat</a:t>
            </a:r>
            <a:r>
              <a:rPr lang="en-US">
                <a:solidFill>
                  <a:schemeClr val="dk1"/>
                </a:solidFill>
              </a:rPr>
              <a:t>, think of it like the lens of your own heart or a cinematic camera. When Allah shifts from the 2nd person ('You') to the 3rd person ('Them'), it is a distancing effect. It’s as if Allah is pulling away, showing His displeasure. Conversely, shifting from 'Them' to 'You' is an incredible zooming in, bringing the slave into the intimate, immediate presence of </a:t>
            </a:r>
            <a:r>
              <a:rPr i="1" lang="en-US">
                <a:solidFill>
                  <a:schemeClr val="dk1"/>
                </a:solidFill>
              </a:rPr>
              <a:t>Rab-ul-Aalameen</a:t>
            </a:r>
            <a:r>
              <a:rPr lang="en-US">
                <a:solidFill>
                  <a:schemeClr val="dk1"/>
                </a:solidFill>
              </a:rPr>
              <a: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2" name="Google Shape;132;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solidFill>
                  <a:schemeClr val="dk1"/>
                </a:solidFill>
              </a:rPr>
              <a:t>Here is how this divine lens operates. A shift to the 3rd person creates distance or shows divine displeasure. A shift to the 2nd person creates </a:t>
            </a:r>
            <a:r>
              <a:rPr i="1" lang="en-US">
                <a:solidFill>
                  <a:schemeClr val="dk1"/>
                </a:solidFill>
              </a:rPr>
              <a:t>Qurb</a:t>
            </a:r>
            <a:r>
              <a:rPr lang="en-US">
                <a:solidFill>
                  <a:schemeClr val="dk1"/>
                </a:solidFill>
              </a:rPr>
              <a:t> (intimacy and closeness). Shifting from the past tense to the present or future makes an event feel alive and immediate. And shifting to the past tense for a future event—like </a:t>
            </a:r>
            <a:r>
              <a:rPr i="1" lang="en-US">
                <a:solidFill>
                  <a:schemeClr val="dk1"/>
                </a:solidFill>
              </a:rPr>
              <a:t>Qiyamah</a:t>
            </a:r>
            <a:r>
              <a:rPr lang="en-US">
                <a:solidFill>
                  <a:schemeClr val="dk1"/>
                </a:solidFill>
              </a:rPr>
              <a:t>—emphasizes absolute, undeniable certainty (</a:t>
            </a:r>
            <a:r>
              <a:rPr i="1" lang="en-US">
                <a:solidFill>
                  <a:schemeClr val="dk1"/>
                </a:solidFill>
              </a:rPr>
              <a:t>Yaqeen</a:t>
            </a:r>
            <a:r>
              <a:rPr lang="en-US">
                <a:solidFill>
                  <a:schemeClr val="dk1"/>
                </a:solidFill>
              </a:rPr>
              <a: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3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3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3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4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42"/>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1" name="Google Shape;71;p4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4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4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43"/>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43"/>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7" name="Google Shape;77;p4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4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4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4"/>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34"/>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3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3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3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3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3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4" name="Google Shape;24;p3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3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3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36"/>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36"/>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0" name="Google Shape;30;p3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3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3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3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37"/>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6" name="Google Shape;36;p37"/>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7" name="Google Shape;37;p3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3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3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3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38"/>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3" name="Google Shape;43;p38"/>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4" name="Google Shape;44;p38"/>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5" name="Google Shape;45;p38"/>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6" name="Google Shape;46;p3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3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3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3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3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3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3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40"/>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40"/>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57" name="Google Shape;57;p40"/>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58" name="Google Shape;58;p4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4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4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41"/>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41"/>
          <p:cNvSpPr/>
          <p:nvPr>
            <p:ph idx="2" type="pic"/>
          </p:nvPr>
        </p:nvSpPr>
        <p:spPr>
          <a:xfrm>
            <a:off x="1792288" y="612775"/>
            <a:ext cx="5486400" cy="4114800"/>
          </a:xfrm>
          <a:prstGeom prst="rect">
            <a:avLst/>
          </a:prstGeom>
          <a:noFill/>
          <a:ln>
            <a:noFill/>
          </a:ln>
        </p:spPr>
      </p:sp>
      <p:sp>
        <p:nvSpPr>
          <p:cNvPr id="64" name="Google Shape;64;p41"/>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5" name="Google Shape;65;p4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4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4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3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32"/>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3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3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3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6.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5.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7.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0.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3.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3.jpg"/><Relationship Id="rId4" Type="http://schemas.openxmlformats.org/officeDocument/2006/relationships/hyperlink" Target="http://drive.google.com/file/d/1Ko5DDBw87gSrMBKtbFoEhbtvdmmQq_ey/view" TargetMode="External"/><Relationship Id="rId5" Type="http://schemas.openxmlformats.org/officeDocument/2006/relationships/image" Target="../media/image1.png"/><Relationship Id="rId6" Type="http://schemas.openxmlformats.org/officeDocument/2006/relationships/hyperlink" Target="http://drive.google.com/file/d/1QeX9iYEB8W4k-QRb1_KZyJJh8Coj4uM5/view" TargetMode="External"/><Relationship Id="rId7" Type="http://schemas.openxmlformats.org/officeDocument/2006/relationships/hyperlink" Target="http://drive.google.com/file/d/1G3wbe_aaId8VgRsxstK8lB3yEoWVn9so/view" TargetMode="External"/><Relationship Id="rId8"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3.jp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7.jp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2.jp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5.jp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4.jp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1.jp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6.jp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9.jp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8.jp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9.jp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0.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8.jp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jpg"/><Relationship Id="rId4" Type="http://schemas.openxmlformats.org/officeDocument/2006/relationships/hyperlink" Target="http://drive.google.com/file/d/1Wmk_n1WPDQ9i4UO7txIdAhQxw48lr-e3/view" TargetMode="External"/><Relationship Id="rId5" Type="http://schemas.openxmlformats.org/officeDocument/2006/relationships/image" Target="../media/image1.png"/><Relationship Id="rId6"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1.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2.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jp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1.jp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b="0" l="0" r="0" t="0"/>
          <a:stretch/>
        </p:blipFill>
        <p:spPr>
          <a:xfrm>
            <a:off x="0" y="38100"/>
            <a:ext cx="16255999" cy="9067801"/>
          </a:xfrm>
          <a:prstGeom prst="rect">
            <a:avLst/>
          </a:prstGeom>
          <a:noFill/>
          <a:ln>
            <a:noFill/>
          </a:ln>
        </p:spPr>
      </p:pic>
      <p:pic>
        <p:nvPicPr>
          <p:cNvPr id="85" name="Google Shape;85;p1"/>
          <p:cNvPicPr preferRelativeResize="0"/>
          <p:nvPr/>
        </p:nvPicPr>
        <p:blipFill rotWithShape="1">
          <a:blip r:embed="rId4">
            <a:alphaModFix/>
          </a:blip>
          <a:srcRect b="0" l="0" r="0" t="0"/>
          <a:stretch/>
        </p:blipFill>
        <p:spPr>
          <a:xfrm>
            <a:off x="14662912" y="8012235"/>
            <a:ext cx="1463040" cy="102203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pic>
        <p:nvPicPr>
          <p:cNvPr id="140" name="Google Shape;140;p10"/>
          <p:cNvPicPr preferRelativeResize="0"/>
          <p:nvPr/>
        </p:nvPicPr>
        <p:blipFill rotWithShape="1">
          <a:blip r:embed="rId3">
            <a:alphaModFix/>
          </a:blip>
          <a:srcRect b="0" l="0" r="0" t="0"/>
          <a:stretch/>
        </p:blipFill>
        <p:spPr>
          <a:xfrm>
            <a:off x="0" y="38100"/>
            <a:ext cx="16256000" cy="9067800"/>
          </a:xfrm>
          <a:prstGeom prst="rect">
            <a:avLst/>
          </a:prstGeom>
          <a:noFill/>
          <a:ln>
            <a:noFill/>
          </a:ln>
        </p:spPr>
      </p:pic>
      <p:pic>
        <p:nvPicPr>
          <p:cNvPr id="141" name="Google Shape;141;p10"/>
          <p:cNvPicPr preferRelativeResize="0"/>
          <p:nvPr/>
        </p:nvPicPr>
        <p:blipFill rotWithShape="1">
          <a:blip r:embed="rId4">
            <a:alphaModFix/>
          </a:blip>
          <a:srcRect b="0" l="0" r="0" t="0"/>
          <a:stretch/>
        </p:blipFill>
        <p:spPr>
          <a:xfrm>
            <a:off x="14662912" y="8012235"/>
            <a:ext cx="1463040" cy="102203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id="146" name="Google Shape;146;p11"/>
          <p:cNvPicPr preferRelativeResize="0"/>
          <p:nvPr/>
        </p:nvPicPr>
        <p:blipFill rotWithShape="1">
          <a:blip r:embed="rId3">
            <a:alphaModFix/>
          </a:blip>
          <a:srcRect b="0" l="0" r="0" t="0"/>
          <a:stretch/>
        </p:blipFill>
        <p:spPr>
          <a:xfrm>
            <a:off x="0" y="38100"/>
            <a:ext cx="16256000" cy="9067800"/>
          </a:xfrm>
          <a:prstGeom prst="rect">
            <a:avLst/>
          </a:prstGeom>
          <a:noFill/>
          <a:ln>
            <a:noFill/>
          </a:ln>
        </p:spPr>
      </p:pic>
      <p:pic>
        <p:nvPicPr>
          <p:cNvPr id="147" name="Google Shape;147;p11"/>
          <p:cNvPicPr preferRelativeResize="0"/>
          <p:nvPr/>
        </p:nvPicPr>
        <p:blipFill rotWithShape="1">
          <a:blip r:embed="rId4">
            <a:alphaModFix/>
          </a:blip>
          <a:srcRect b="0" l="0" r="0" t="0"/>
          <a:stretch/>
        </p:blipFill>
        <p:spPr>
          <a:xfrm>
            <a:off x="14662912" y="8012235"/>
            <a:ext cx="1463040" cy="102203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pic>
        <p:nvPicPr>
          <p:cNvPr id="152" name="Google Shape;152;p12"/>
          <p:cNvPicPr preferRelativeResize="0"/>
          <p:nvPr/>
        </p:nvPicPr>
        <p:blipFill rotWithShape="1">
          <a:blip r:embed="rId3">
            <a:alphaModFix/>
          </a:blip>
          <a:srcRect b="0" l="0" r="0" t="0"/>
          <a:stretch/>
        </p:blipFill>
        <p:spPr>
          <a:xfrm>
            <a:off x="0" y="38100"/>
            <a:ext cx="16256000" cy="9067800"/>
          </a:xfrm>
          <a:prstGeom prst="rect">
            <a:avLst/>
          </a:prstGeom>
          <a:noFill/>
          <a:ln>
            <a:noFill/>
          </a:ln>
        </p:spPr>
      </p:pic>
      <p:pic>
        <p:nvPicPr>
          <p:cNvPr id="153" name="Google Shape;153;p12"/>
          <p:cNvPicPr preferRelativeResize="0"/>
          <p:nvPr/>
        </p:nvPicPr>
        <p:blipFill rotWithShape="1">
          <a:blip r:embed="rId4">
            <a:alphaModFix/>
          </a:blip>
          <a:srcRect b="0" l="0" r="0" t="0"/>
          <a:stretch/>
        </p:blipFill>
        <p:spPr>
          <a:xfrm>
            <a:off x="14662912" y="8012235"/>
            <a:ext cx="1463040" cy="102203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pic>
        <p:nvPicPr>
          <p:cNvPr id="158" name="Google Shape;158;p13"/>
          <p:cNvPicPr preferRelativeResize="0"/>
          <p:nvPr/>
        </p:nvPicPr>
        <p:blipFill rotWithShape="1">
          <a:blip r:embed="rId3">
            <a:alphaModFix/>
          </a:blip>
          <a:srcRect b="0" l="0" r="0" t="0"/>
          <a:stretch/>
        </p:blipFill>
        <p:spPr>
          <a:xfrm>
            <a:off x="0" y="38100"/>
            <a:ext cx="16256000" cy="9067800"/>
          </a:xfrm>
          <a:prstGeom prst="rect">
            <a:avLst/>
          </a:prstGeom>
          <a:noFill/>
          <a:ln>
            <a:noFill/>
          </a:ln>
        </p:spPr>
      </p:pic>
      <p:pic>
        <p:nvPicPr>
          <p:cNvPr id="159" name="Google Shape;159;p13"/>
          <p:cNvPicPr preferRelativeResize="0"/>
          <p:nvPr/>
        </p:nvPicPr>
        <p:blipFill rotWithShape="1">
          <a:blip r:embed="rId4">
            <a:alphaModFix/>
          </a:blip>
          <a:srcRect b="0" l="0" r="0" t="0"/>
          <a:stretch/>
        </p:blipFill>
        <p:spPr>
          <a:xfrm>
            <a:off x="14662912" y="8012235"/>
            <a:ext cx="1463040" cy="102203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pic>
        <p:nvPicPr>
          <p:cNvPr id="164" name="Google Shape;164;p14"/>
          <p:cNvPicPr preferRelativeResize="0"/>
          <p:nvPr/>
        </p:nvPicPr>
        <p:blipFill rotWithShape="1">
          <a:blip r:embed="rId3">
            <a:alphaModFix/>
          </a:blip>
          <a:srcRect b="0" l="0" r="0" t="0"/>
          <a:stretch/>
        </p:blipFill>
        <p:spPr>
          <a:xfrm>
            <a:off x="0" y="38100"/>
            <a:ext cx="16256000" cy="9067800"/>
          </a:xfrm>
          <a:prstGeom prst="rect">
            <a:avLst/>
          </a:prstGeom>
          <a:noFill/>
          <a:ln>
            <a:noFill/>
          </a:ln>
        </p:spPr>
      </p:pic>
      <p:pic>
        <p:nvPicPr>
          <p:cNvPr id="165" name="Google Shape;165;p14"/>
          <p:cNvPicPr preferRelativeResize="0"/>
          <p:nvPr/>
        </p:nvPicPr>
        <p:blipFill rotWithShape="1">
          <a:blip r:embed="rId4">
            <a:alphaModFix/>
          </a:blip>
          <a:srcRect b="0" l="0" r="0" t="0"/>
          <a:stretch/>
        </p:blipFill>
        <p:spPr>
          <a:xfrm>
            <a:off x="14662912" y="8012235"/>
            <a:ext cx="1463040" cy="102203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id="170" name="Google Shape;170;p15"/>
          <p:cNvPicPr preferRelativeResize="0"/>
          <p:nvPr/>
        </p:nvPicPr>
        <p:blipFill rotWithShape="1">
          <a:blip r:embed="rId3">
            <a:alphaModFix/>
          </a:blip>
          <a:srcRect b="0" l="0" r="0" t="0"/>
          <a:stretch/>
        </p:blipFill>
        <p:spPr>
          <a:xfrm>
            <a:off x="0" y="38100"/>
            <a:ext cx="16256000" cy="9067800"/>
          </a:xfrm>
          <a:prstGeom prst="rect">
            <a:avLst/>
          </a:prstGeom>
          <a:noFill/>
          <a:ln>
            <a:noFill/>
          </a:ln>
        </p:spPr>
      </p:pic>
      <p:pic>
        <p:nvPicPr>
          <p:cNvPr id="171" name="Google Shape;171;p15"/>
          <p:cNvPicPr preferRelativeResize="0"/>
          <p:nvPr/>
        </p:nvPicPr>
        <p:blipFill rotWithShape="1">
          <a:blip r:embed="rId4">
            <a:alphaModFix/>
          </a:blip>
          <a:srcRect b="0" l="0" r="0" t="0"/>
          <a:stretch/>
        </p:blipFill>
        <p:spPr>
          <a:xfrm>
            <a:off x="14662912" y="8012235"/>
            <a:ext cx="1463040" cy="102203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descr="Beautify this slide" id="176" name="Google Shape;176;p16"/>
          <p:cNvPicPr preferRelativeResize="0"/>
          <p:nvPr/>
        </p:nvPicPr>
        <p:blipFill rotWithShape="1">
          <a:blip r:embed="rId3">
            <a:alphaModFix/>
          </a:blip>
          <a:srcRect b="0" l="0" r="0" t="0"/>
          <a:stretch/>
        </p:blipFill>
        <p:spPr>
          <a:xfrm>
            <a:off x="-63500" y="0"/>
            <a:ext cx="16383000" cy="9144000"/>
          </a:xfrm>
          <a:prstGeom prst="rect">
            <a:avLst/>
          </a:prstGeom>
          <a:noFill/>
          <a:ln>
            <a:noFill/>
          </a:ln>
        </p:spPr>
      </p:pic>
      <p:pic>
        <p:nvPicPr>
          <p:cNvPr id="177" name="Google Shape;177;p16" title="018047.mp3">
            <a:hlinkClick r:id="rId4"/>
          </p:cNvPr>
          <p:cNvPicPr preferRelativeResize="0"/>
          <p:nvPr/>
        </p:nvPicPr>
        <p:blipFill rotWithShape="1">
          <a:blip r:embed="rId5">
            <a:alphaModFix/>
          </a:blip>
          <a:srcRect b="0" l="0" r="0" t="0"/>
          <a:stretch/>
        </p:blipFill>
        <p:spPr>
          <a:xfrm>
            <a:off x="14981375" y="2406825"/>
            <a:ext cx="457200" cy="457200"/>
          </a:xfrm>
          <a:prstGeom prst="rect">
            <a:avLst/>
          </a:prstGeom>
          <a:noFill/>
          <a:ln>
            <a:noFill/>
          </a:ln>
        </p:spPr>
      </p:pic>
      <p:pic>
        <p:nvPicPr>
          <p:cNvPr id="178" name="Google Shape;178;p16" title="018048.mp3">
            <a:hlinkClick r:id="rId6"/>
          </p:cNvPr>
          <p:cNvPicPr preferRelativeResize="0"/>
          <p:nvPr/>
        </p:nvPicPr>
        <p:blipFill rotWithShape="1">
          <a:blip r:embed="rId5">
            <a:alphaModFix/>
          </a:blip>
          <a:srcRect b="0" l="0" r="0" t="0"/>
          <a:stretch/>
        </p:blipFill>
        <p:spPr>
          <a:xfrm>
            <a:off x="14981375" y="3339775"/>
            <a:ext cx="457200" cy="457200"/>
          </a:xfrm>
          <a:prstGeom prst="rect">
            <a:avLst/>
          </a:prstGeom>
          <a:noFill/>
          <a:ln>
            <a:noFill/>
          </a:ln>
        </p:spPr>
      </p:pic>
      <p:pic>
        <p:nvPicPr>
          <p:cNvPr id="179" name="Google Shape;179;p16" title="018049.mp3">
            <a:hlinkClick r:id="rId7"/>
          </p:cNvPr>
          <p:cNvPicPr preferRelativeResize="0"/>
          <p:nvPr/>
        </p:nvPicPr>
        <p:blipFill rotWithShape="1">
          <a:blip r:embed="rId5">
            <a:alphaModFix/>
          </a:blip>
          <a:srcRect b="0" l="0" r="0" t="0"/>
          <a:stretch/>
        </p:blipFill>
        <p:spPr>
          <a:xfrm>
            <a:off x="14981375" y="4272725"/>
            <a:ext cx="457200" cy="457200"/>
          </a:xfrm>
          <a:prstGeom prst="rect">
            <a:avLst/>
          </a:prstGeom>
          <a:noFill/>
          <a:ln>
            <a:noFill/>
          </a:ln>
        </p:spPr>
      </p:pic>
      <p:pic>
        <p:nvPicPr>
          <p:cNvPr id="180" name="Google Shape;180;p16"/>
          <p:cNvPicPr preferRelativeResize="0"/>
          <p:nvPr/>
        </p:nvPicPr>
        <p:blipFill rotWithShape="1">
          <a:blip r:embed="rId8">
            <a:alphaModFix/>
          </a:blip>
          <a:srcRect b="0" l="0" r="0" t="0"/>
          <a:stretch/>
        </p:blipFill>
        <p:spPr>
          <a:xfrm>
            <a:off x="14662912" y="8012235"/>
            <a:ext cx="1463040" cy="102203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pic>
        <p:nvPicPr>
          <p:cNvPr id="185" name="Google Shape;185;p17"/>
          <p:cNvPicPr preferRelativeResize="0"/>
          <p:nvPr/>
        </p:nvPicPr>
        <p:blipFill rotWithShape="1">
          <a:blip r:embed="rId3">
            <a:alphaModFix/>
          </a:blip>
          <a:srcRect b="0" l="0" r="0" t="0"/>
          <a:stretch/>
        </p:blipFill>
        <p:spPr>
          <a:xfrm>
            <a:off x="0" y="38100"/>
            <a:ext cx="16256000" cy="9067800"/>
          </a:xfrm>
          <a:prstGeom prst="rect">
            <a:avLst/>
          </a:prstGeom>
          <a:noFill/>
          <a:ln>
            <a:noFill/>
          </a:ln>
        </p:spPr>
      </p:pic>
      <p:pic>
        <p:nvPicPr>
          <p:cNvPr id="186" name="Google Shape;186;p17"/>
          <p:cNvPicPr preferRelativeResize="0"/>
          <p:nvPr/>
        </p:nvPicPr>
        <p:blipFill rotWithShape="1">
          <a:blip r:embed="rId4">
            <a:alphaModFix/>
          </a:blip>
          <a:srcRect b="0" l="0" r="0" t="0"/>
          <a:stretch/>
        </p:blipFill>
        <p:spPr>
          <a:xfrm>
            <a:off x="14662912" y="8012235"/>
            <a:ext cx="1463040" cy="102203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pic>
        <p:nvPicPr>
          <p:cNvPr descr="Beautify this slide" id="191" name="Google Shape;191;p18"/>
          <p:cNvPicPr preferRelativeResize="0"/>
          <p:nvPr/>
        </p:nvPicPr>
        <p:blipFill rotWithShape="1">
          <a:blip r:embed="rId3">
            <a:alphaModFix/>
          </a:blip>
          <a:srcRect b="0" l="0" r="0" t="0"/>
          <a:stretch/>
        </p:blipFill>
        <p:spPr>
          <a:xfrm>
            <a:off x="-63500" y="0"/>
            <a:ext cx="16383000" cy="9144000"/>
          </a:xfrm>
          <a:prstGeom prst="rect">
            <a:avLst/>
          </a:prstGeom>
          <a:noFill/>
          <a:ln>
            <a:noFill/>
          </a:ln>
        </p:spPr>
      </p:pic>
      <p:pic>
        <p:nvPicPr>
          <p:cNvPr id="192" name="Google Shape;192;p18"/>
          <p:cNvPicPr preferRelativeResize="0"/>
          <p:nvPr/>
        </p:nvPicPr>
        <p:blipFill rotWithShape="1">
          <a:blip r:embed="rId4">
            <a:alphaModFix/>
          </a:blip>
          <a:srcRect b="0" l="0" r="0" t="0"/>
          <a:stretch/>
        </p:blipFill>
        <p:spPr>
          <a:xfrm>
            <a:off x="14662912" y="8012235"/>
            <a:ext cx="1463040" cy="102203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descr="Beautify this slide" id="197" name="Google Shape;197;p19"/>
          <p:cNvPicPr preferRelativeResize="0"/>
          <p:nvPr/>
        </p:nvPicPr>
        <p:blipFill rotWithShape="1">
          <a:blip r:embed="rId3">
            <a:alphaModFix/>
          </a:blip>
          <a:srcRect b="0" l="0" r="0" t="0"/>
          <a:stretch/>
        </p:blipFill>
        <p:spPr>
          <a:xfrm>
            <a:off x="-63500" y="0"/>
            <a:ext cx="16383000" cy="9144000"/>
          </a:xfrm>
          <a:prstGeom prst="rect">
            <a:avLst/>
          </a:prstGeom>
          <a:noFill/>
          <a:ln>
            <a:noFill/>
          </a:ln>
        </p:spPr>
      </p:pic>
      <p:pic>
        <p:nvPicPr>
          <p:cNvPr id="198" name="Google Shape;198;p19"/>
          <p:cNvPicPr preferRelativeResize="0"/>
          <p:nvPr/>
        </p:nvPicPr>
        <p:blipFill rotWithShape="1">
          <a:blip r:embed="rId4">
            <a:alphaModFix/>
          </a:blip>
          <a:srcRect b="0" l="0" r="0" t="0"/>
          <a:stretch/>
        </p:blipFill>
        <p:spPr>
          <a:xfrm>
            <a:off x="14662912" y="8012235"/>
            <a:ext cx="1463040" cy="102203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pic>
        <p:nvPicPr>
          <p:cNvPr id="90" name="Google Shape;90;p2"/>
          <p:cNvPicPr preferRelativeResize="0"/>
          <p:nvPr/>
        </p:nvPicPr>
        <p:blipFill rotWithShape="1">
          <a:blip r:embed="rId3">
            <a:alphaModFix/>
          </a:blip>
          <a:srcRect b="0" l="0" r="0" t="0"/>
          <a:stretch/>
        </p:blipFill>
        <p:spPr>
          <a:xfrm>
            <a:off x="0" y="38100"/>
            <a:ext cx="16255999" cy="9067801"/>
          </a:xfrm>
          <a:prstGeom prst="rect">
            <a:avLst/>
          </a:prstGeom>
          <a:noFill/>
          <a:ln>
            <a:noFill/>
          </a:ln>
        </p:spPr>
      </p:pic>
      <p:pic>
        <p:nvPicPr>
          <p:cNvPr id="91" name="Google Shape;91;p2"/>
          <p:cNvPicPr preferRelativeResize="0"/>
          <p:nvPr/>
        </p:nvPicPr>
        <p:blipFill rotWithShape="1">
          <a:blip r:embed="rId4">
            <a:alphaModFix/>
          </a:blip>
          <a:srcRect b="0" l="0" r="0" t="0"/>
          <a:stretch/>
        </p:blipFill>
        <p:spPr>
          <a:xfrm>
            <a:off x="14662912" y="8012235"/>
            <a:ext cx="1463040" cy="102203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pic>
        <p:nvPicPr>
          <p:cNvPr descr="Beautify this slide" id="203" name="Google Shape;203;p20"/>
          <p:cNvPicPr preferRelativeResize="0"/>
          <p:nvPr/>
        </p:nvPicPr>
        <p:blipFill rotWithShape="1">
          <a:blip r:embed="rId3">
            <a:alphaModFix/>
          </a:blip>
          <a:srcRect b="0" l="0" r="0" t="0"/>
          <a:stretch/>
        </p:blipFill>
        <p:spPr>
          <a:xfrm>
            <a:off x="-63500" y="0"/>
            <a:ext cx="16383000" cy="9144000"/>
          </a:xfrm>
          <a:prstGeom prst="rect">
            <a:avLst/>
          </a:prstGeom>
          <a:noFill/>
          <a:ln>
            <a:noFill/>
          </a:ln>
        </p:spPr>
      </p:pic>
      <p:sp>
        <p:nvSpPr>
          <p:cNvPr id="204" name="Google Shape;204;p20"/>
          <p:cNvSpPr/>
          <p:nvPr/>
        </p:nvSpPr>
        <p:spPr>
          <a:xfrm>
            <a:off x="2327025" y="3699375"/>
            <a:ext cx="357900" cy="760800"/>
          </a:xfrm>
          <a:prstGeom prst="ellipse">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pic>
        <p:nvPicPr>
          <p:cNvPr id="205" name="Google Shape;205;p20"/>
          <p:cNvPicPr preferRelativeResize="0"/>
          <p:nvPr/>
        </p:nvPicPr>
        <p:blipFill rotWithShape="1">
          <a:blip r:embed="rId4">
            <a:alphaModFix/>
          </a:blip>
          <a:srcRect b="0" l="0" r="0" t="0"/>
          <a:stretch/>
        </p:blipFill>
        <p:spPr>
          <a:xfrm>
            <a:off x="14662912" y="8012235"/>
            <a:ext cx="1463040" cy="102203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pic>
        <p:nvPicPr>
          <p:cNvPr descr="Beautify this slide" id="210" name="Google Shape;210;p21"/>
          <p:cNvPicPr preferRelativeResize="0"/>
          <p:nvPr/>
        </p:nvPicPr>
        <p:blipFill rotWithShape="1">
          <a:blip r:embed="rId3">
            <a:alphaModFix/>
          </a:blip>
          <a:srcRect b="0" l="0" r="0" t="0"/>
          <a:stretch/>
        </p:blipFill>
        <p:spPr>
          <a:xfrm>
            <a:off x="-63500" y="0"/>
            <a:ext cx="16383000" cy="9144000"/>
          </a:xfrm>
          <a:prstGeom prst="rect">
            <a:avLst/>
          </a:prstGeom>
          <a:noFill/>
          <a:ln>
            <a:noFill/>
          </a:ln>
        </p:spPr>
      </p:pic>
      <p:pic>
        <p:nvPicPr>
          <p:cNvPr id="211" name="Google Shape;211;p21"/>
          <p:cNvPicPr preferRelativeResize="0"/>
          <p:nvPr/>
        </p:nvPicPr>
        <p:blipFill rotWithShape="1">
          <a:blip r:embed="rId4">
            <a:alphaModFix/>
          </a:blip>
          <a:srcRect b="0" l="0" r="0" t="0"/>
          <a:stretch/>
        </p:blipFill>
        <p:spPr>
          <a:xfrm>
            <a:off x="14662912" y="8012235"/>
            <a:ext cx="1463040" cy="102203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descr="Beautify this slide" id="216" name="Google Shape;216;p22"/>
          <p:cNvPicPr preferRelativeResize="0"/>
          <p:nvPr/>
        </p:nvPicPr>
        <p:blipFill rotWithShape="1">
          <a:blip r:embed="rId3">
            <a:alphaModFix/>
          </a:blip>
          <a:srcRect b="0" l="0" r="0" t="0"/>
          <a:stretch/>
        </p:blipFill>
        <p:spPr>
          <a:xfrm>
            <a:off x="-63500" y="0"/>
            <a:ext cx="16383000" cy="9144000"/>
          </a:xfrm>
          <a:prstGeom prst="rect">
            <a:avLst/>
          </a:prstGeom>
          <a:noFill/>
          <a:ln>
            <a:noFill/>
          </a:ln>
        </p:spPr>
      </p:pic>
      <p:pic>
        <p:nvPicPr>
          <p:cNvPr id="217" name="Google Shape;217;p22"/>
          <p:cNvPicPr preferRelativeResize="0"/>
          <p:nvPr/>
        </p:nvPicPr>
        <p:blipFill rotWithShape="1">
          <a:blip r:embed="rId4">
            <a:alphaModFix/>
          </a:blip>
          <a:srcRect b="0" l="0" r="0" t="0"/>
          <a:stretch/>
        </p:blipFill>
        <p:spPr>
          <a:xfrm>
            <a:off x="14662912" y="8012235"/>
            <a:ext cx="1463040" cy="102203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pic>
        <p:nvPicPr>
          <p:cNvPr descr="Beautify this slide" id="222" name="Google Shape;222;p23"/>
          <p:cNvPicPr preferRelativeResize="0"/>
          <p:nvPr/>
        </p:nvPicPr>
        <p:blipFill rotWithShape="1">
          <a:blip r:embed="rId3">
            <a:alphaModFix/>
          </a:blip>
          <a:srcRect b="0" l="0" r="0" t="0"/>
          <a:stretch/>
        </p:blipFill>
        <p:spPr>
          <a:xfrm>
            <a:off x="-63500" y="0"/>
            <a:ext cx="16383000" cy="9144000"/>
          </a:xfrm>
          <a:prstGeom prst="rect">
            <a:avLst/>
          </a:prstGeom>
          <a:noFill/>
          <a:ln>
            <a:noFill/>
          </a:ln>
        </p:spPr>
      </p:pic>
      <p:pic>
        <p:nvPicPr>
          <p:cNvPr id="223" name="Google Shape;223;p23"/>
          <p:cNvPicPr preferRelativeResize="0"/>
          <p:nvPr/>
        </p:nvPicPr>
        <p:blipFill rotWithShape="1">
          <a:blip r:embed="rId4">
            <a:alphaModFix/>
          </a:blip>
          <a:srcRect b="0" l="0" r="0" t="0"/>
          <a:stretch/>
        </p:blipFill>
        <p:spPr>
          <a:xfrm>
            <a:off x="14662912" y="8012235"/>
            <a:ext cx="1463040" cy="102203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pic>
        <p:nvPicPr>
          <p:cNvPr descr="Beautify this slide" id="228" name="Google Shape;228;p24"/>
          <p:cNvPicPr preferRelativeResize="0"/>
          <p:nvPr/>
        </p:nvPicPr>
        <p:blipFill rotWithShape="1">
          <a:blip r:embed="rId3">
            <a:alphaModFix/>
          </a:blip>
          <a:srcRect b="0" l="0" r="0" t="0"/>
          <a:stretch/>
        </p:blipFill>
        <p:spPr>
          <a:xfrm>
            <a:off x="-63500" y="0"/>
            <a:ext cx="16383000" cy="9144000"/>
          </a:xfrm>
          <a:prstGeom prst="rect">
            <a:avLst/>
          </a:prstGeom>
          <a:noFill/>
          <a:ln>
            <a:noFill/>
          </a:ln>
        </p:spPr>
      </p:pic>
      <p:pic>
        <p:nvPicPr>
          <p:cNvPr id="229" name="Google Shape;229;p24"/>
          <p:cNvPicPr preferRelativeResize="0"/>
          <p:nvPr/>
        </p:nvPicPr>
        <p:blipFill rotWithShape="1">
          <a:blip r:embed="rId4">
            <a:alphaModFix/>
          </a:blip>
          <a:srcRect b="0" l="0" r="0" t="0"/>
          <a:stretch/>
        </p:blipFill>
        <p:spPr>
          <a:xfrm>
            <a:off x="14662912" y="8012235"/>
            <a:ext cx="1463040" cy="102203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pic>
        <p:nvPicPr>
          <p:cNvPr descr="Beautify this slide" id="234" name="Google Shape;234;p25"/>
          <p:cNvPicPr preferRelativeResize="0"/>
          <p:nvPr/>
        </p:nvPicPr>
        <p:blipFill rotWithShape="1">
          <a:blip r:embed="rId3">
            <a:alphaModFix/>
          </a:blip>
          <a:srcRect b="0" l="0" r="0" t="0"/>
          <a:stretch/>
        </p:blipFill>
        <p:spPr>
          <a:xfrm>
            <a:off x="-63500" y="0"/>
            <a:ext cx="16383000" cy="9144000"/>
          </a:xfrm>
          <a:prstGeom prst="rect">
            <a:avLst/>
          </a:prstGeom>
          <a:noFill/>
          <a:ln>
            <a:noFill/>
          </a:ln>
        </p:spPr>
      </p:pic>
      <p:pic>
        <p:nvPicPr>
          <p:cNvPr id="235" name="Google Shape;235;p25"/>
          <p:cNvPicPr preferRelativeResize="0"/>
          <p:nvPr/>
        </p:nvPicPr>
        <p:blipFill rotWithShape="1">
          <a:blip r:embed="rId4">
            <a:alphaModFix/>
          </a:blip>
          <a:srcRect b="0" l="0" r="0" t="0"/>
          <a:stretch/>
        </p:blipFill>
        <p:spPr>
          <a:xfrm>
            <a:off x="14662912" y="8012235"/>
            <a:ext cx="1463040" cy="102203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pic>
        <p:nvPicPr>
          <p:cNvPr descr="Beautify this slide" id="240" name="Google Shape;240;p26"/>
          <p:cNvPicPr preferRelativeResize="0"/>
          <p:nvPr/>
        </p:nvPicPr>
        <p:blipFill rotWithShape="1">
          <a:blip r:embed="rId3">
            <a:alphaModFix/>
          </a:blip>
          <a:srcRect b="0" l="0" r="0" t="0"/>
          <a:stretch/>
        </p:blipFill>
        <p:spPr>
          <a:xfrm>
            <a:off x="-63500" y="0"/>
            <a:ext cx="16383000" cy="9144000"/>
          </a:xfrm>
          <a:prstGeom prst="rect">
            <a:avLst/>
          </a:prstGeom>
          <a:noFill/>
          <a:ln>
            <a:noFill/>
          </a:ln>
        </p:spPr>
      </p:pic>
      <p:pic>
        <p:nvPicPr>
          <p:cNvPr id="241" name="Google Shape;241;p26"/>
          <p:cNvPicPr preferRelativeResize="0"/>
          <p:nvPr/>
        </p:nvPicPr>
        <p:blipFill rotWithShape="1">
          <a:blip r:embed="rId4">
            <a:alphaModFix/>
          </a:blip>
          <a:srcRect b="0" l="0" r="0" t="0"/>
          <a:stretch/>
        </p:blipFill>
        <p:spPr>
          <a:xfrm>
            <a:off x="14662912" y="8012235"/>
            <a:ext cx="1463040" cy="102203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pic>
        <p:nvPicPr>
          <p:cNvPr descr="Beautify this slide" id="246" name="Google Shape;246;p27"/>
          <p:cNvPicPr preferRelativeResize="0"/>
          <p:nvPr/>
        </p:nvPicPr>
        <p:blipFill rotWithShape="1">
          <a:blip r:embed="rId3">
            <a:alphaModFix/>
          </a:blip>
          <a:srcRect b="0" l="0" r="0" t="0"/>
          <a:stretch/>
        </p:blipFill>
        <p:spPr>
          <a:xfrm>
            <a:off x="-63500" y="0"/>
            <a:ext cx="16383000" cy="9144000"/>
          </a:xfrm>
          <a:prstGeom prst="rect">
            <a:avLst/>
          </a:prstGeom>
          <a:noFill/>
          <a:ln>
            <a:noFill/>
          </a:ln>
        </p:spPr>
      </p:pic>
      <p:pic>
        <p:nvPicPr>
          <p:cNvPr id="247" name="Google Shape;247;p27"/>
          <p:cNvPicPr preferRelativeResize="0"/>
          <p:nvPr/>
        </p:nvPicPr>
        <p:blipFill rotWithShape="1">
          <a:blip r:embed="rId4">
            <a:alphaModFix/>
          </a:blip>
          <a:srcRect b="0" l="0" r="0" t="0"/>
          <a:stretch/>
        </p:blipFill>
        <p:spPr>
          <a:xfrm>
            <a:off x="14662912" y="8012235"/>
            <a:ext cx="1463040" cy="102203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pic>
        <p:nvPicPr>
          <p:cNvPr id="252" name="Google Shape;252;p28"/>
          <p:cNvPicPr preferRelativeResize="0"/>
          <p:nvPr/>
        </p:nvPicPr>
        <p:blipFill rotWithShape="1">
          <a:blip r:embed="rId3">
            <a:alphaModFix/>
          </a:blip>
          <a:srcRect b="0" l="0" r="0" t="0"/>
          <a:stretch/>
        </p:blipFill>
        <p:spPr>
          <a:xfrm>
            <a:off x="0" y="0"/>
            <a:ext cx="16255999" cy="9073114"/>
          </a:xfrm>
          <a:prstGeom prst="rect">
            <a:avLst/>
          </a:prstGeom>
          <a:noFill/>
          <a:ln>
            <a:noFill/>
          </a:ln>
        </p:spPr>
      </p:pic>
      <p:pic>
        <p:nvPicPr>
          <p:cNvPr id="253" name="Google Shape;253;p28"/>
          <p:cNvPicPr preferRelativeResize="0"/>
          <p:nvPr/>
        </p:nvPicPr>
        <p:blipFill rotWithShape="1">
          <a:blip r:embed="rId4">
            <a:alphaModFix/>
          </a:blip>
          <a:srcRect b="0" l="0" r="0" t="0"/>
          <a:stretch/>
        </p:blipFill>
        <p:spPr>
          <a:xfrm>
            <a:off x="14662912" y="8012235"/>
            <a:ext cx="1463040" cy="102203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pic>
        <p:nvPicPr>
          <p:cNvPr descr="Beautify this slide" id="258" name="Google Shape;258;p29"/>
          <p:cNvPicPr preferRelativeResize="0"/>
          <p:nvPr/>
        </p:nvPicPr>
        <p:blipFill rotWithShape="1">
          <a:blip r:embed="rId3">
            <a:alphaModFix/>
          </a:blip>
          <a:srcRect b="0" l="0" r="0" t="0"/>
          <a:stretch/>
        </p:blipFill>
        <p:spPr>
          <a:xfrm>
            <a:off x="-63500" y="0"/>
            <a:ext cx="16383000" cy="9144000"/>
          </a:xfrm>
          <a:prstGeom prst="rect">
            <a:avLst/>
          </a:prstGeom>
          <a:noFill/>
          <a:ln>
            <a:noFill/>
          </a:ln>
        </p:spPr>
      </p:pic>
      <p:pic>
        <p:nvPicPr>
          <p:cNvPr id="259" name="Google Shape;259;p29"/>
          <p:cNvPicPr preferRelativeResize="0"/>
          <p:nvPr/>
        </p:nvPicPr>
        <p:blipFill rotWithShape="1">
          <a:blip r:embed="rId4">
            <a:alphaModFix/>
          </a:blip>
          <a:srcRect b="0" l="0" r="0" t="0"/>
          <a:stretch/>
        </p:blipFill>
        <p:spPr>
          <a:xfrm>
            <a:off x="14662912" y="8012235"/>
            <a:ext cx="1463040" cy="102203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descr="Beautify this slide" id="96" name="Google Shape;96;p3"/>
          <p:cNvPicPr preferRelativeResize="0"/>
          <p:nvPr/>
        </p:nvPicPr>
        <p:blipFill rotWithShape="1">
          <a:blip r:embed="rId3">
            <a:alphaModFix/>
          </a:blip>
          <a:srcRect b="0" l="0" r="0" t="0"/>
          <a:stretch/>
        </p:blipFill>
        <p:spPr>
          <a:xfrm>
            <a:off x="-63500" y="44750"/>
            <a:ext cx="16383000" cy="9144000"/>
          </a:xfrm>
          <a:prstGeom prst="rect">
            <a:avLst/>
          </a:prstGeom>
          <a:noFill/>
          <a:ln>
            <a:noFill/>
          </a:ln>
        </p:spPr>
      </p:pic>
      <p:pic>
        <p:nvPicPr>
          <p:cNvPr id="97" name="Google Shape;97;p3" title="010022.mp3">
            <a:hlinkClick r:id="rId4"/>
          </p:cNvPr>
          <p:cNvPicPr preferRelativeResize="0"/>
          <p:nvPr/>
        </p:nvPicPr>
        <p:blipFill rotWithShape="1">
          <a:blip r:embed="rId5">
            <a:alphaModFix/>
          </a:blip>
          <a:srcRect b="0" l="0" r="0" t="0"/>
          <a:stretch/>
        </p:blipFill>
        <p:spPr>
          <a:xfrm>
            <a:off x="7899400" y="957275"/>
            <a:ext cx="457200" cy="457200"/>
          </a:xfrm>
          <a:prstGeom prst="rect">
            <a:avLst/>
          </a:prstGeom>
          <a:noFill/>
          <a:ln>
            <a:noFill/>
          </a:ln>
        </p:spPr>
      </p:pic>
      <p:pic>
        <p:nvPicPr>
          <p:cNvPr id="98" name="Google Shape;98;p3"/>
          <p:cNvPicPr preferRelativeResize="0"/>
          <p:nvPr/>
        </p:nvPicPr>
        <p:blipFill rotWithShape="1">
          <a:blip r:embed="rId6">
            <a:alphaModFix/>
          </a:blip>
          <a:srcRect b="0" l="0" r="0" t="0"/>
          <a:stretch/>
        </p:blipFill>
        <p:spPr>
          <a:xfrm>
            <a:off x="14662912" y="8012235"/>
            <a:ext cx="1463040" cy="1022037"/>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pic>
        <p:nvPicPr>
          <p:cNvPr id="264" name="Google Shape;264;p30"/>
          <p:cNvPicPr preferRelativeResize="0"/>
          <p:nvPr/>
        </p:nvPicPr>
        <p:blipFill rotWithShape="1">
          <a:blip r:embed="rId3">
            <a:alphaModFix/>
          </a:blip>
          <a:srcRect b="0" l="0" r="0" t="0"/>
          <a:stretch/>
        </p:blipFill>
        <p:spPr>
          <a:xfrm>
            <a:off x="0" y="38100"/>
            <a:ext cx="16256000" cy="9067800"/>
          </a:xfrm>
          <a:prstGeom prst="rect">
            <a:avLst/>
          </a:prstGeom>
          <a:noFill/>
          <a:ln>
            <a:noFill/>
          </a:ln>
        </p:spPr>
      </p:pic>
      <p:pic>
        <p:nvPicPr>
          <p:cNvPr id="265" name="Google Shape;265;p30"/>
          <p:cNvPicPr preferRelativeResize="0"/>
          <p:nvPr/>
        </p:nvPicPr>
        <p:blipFill rotWithShape="1">
          <a:blip r:embed="rId4">
            <a:alphaModFix/>
          </a:blip>
          <a:srcRect b="0" l="0" r="0" t="0"/>
          <a:stretch/>
        </p:blipFill>
        <p:spPr>
          <a:xfrm>
            <a:off x="14662912" y="8012235"/>
            <a:ext cx="1463040" cy="102203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pic>
        <p:nvPicPr>
          <p:cNvPr id="270" name="Google Shape;270;p31"/>
          <p:cNvPicPr preferRelativeResize="0"/>
          <p:nvPr/>
        </p:nvPicPr>
        <p:blipFill rotWithShape="1">
          <a:blip r:embed="rId3">
            <a:alphaModFix/>
          </a:blip>
          <a:srcRect b="0" l="0" r="0" t="0"/>
          <a:stretch/>
        </p:blipFill>
        <p:spPr>
          <a:xfrm>
            <a:off x="0" y="38100"/>
            <a:ext cx="16256000" cy="9067800"/>
          </a:xfrm>
          <a:prstGeom prst="rect">
            <a:avLst/>
          </a:prstGeom>
          <a:noFill/>
          <a:ln>
            <a:noFill/>
          </a:ln>
        </p:spPr>
      </p:pic>
      <p:pic>
        <p:nvPicPr>
          <p:cNvPr id="271" name="Google Shape;271;p31"/>
          <p:cNvPicPr preferRelativeResize="0"/>
          <p:nvPr/>
        </p:nvPicPr>
        <p:blipFill rotWithShape="1">
          <a:blip r:embed="rId4">
            <a:alphaModFix/>
          </a:blip>
          <a:srcRect b="0" l="0" r="0" t="0"/>
          <a:stretch/>
        </p:blipFill>
        <p:spPr>
          <a:xfrm>
            <a:off x="14662912" y="8012235"/>
            <a:ext cx="1463040" cy="102203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pic>
        <p:nvPicPr>
          <p:cNvPr descr="Beautify this slide" id="103" name="Google Shape;103;p4"/>
          <p:cNvPicPr preferRelativeResize="0"/>
          <p:nvPr/>
        </p:nvPicPr>
        <p:blipFill rotWithShape="1">
          <a:blip r:embed="rId3">
            <a:alphaModFix/>
          </a:blip>
          <a:srcRect b="0" l="0" r="0" t="0"/>
          <a:stretch/>
        </p:blipFill>
        <p:spPr>
          <a:xfrm>
            <a:off x="-63500" y="0"/>
            <a:ext cx="16383000" cy="9144000"/>
          </a:xfrm>
          <a:prstGeom prst="rect">
            <a:avLst/>
          </a:prstGeom>
          <a:noFill/>
          <a:ln>
            <a:noFill/>
          </a:ln>
        </p:spPr>
      </p:pic>
      <p:pic>
        <p:nvPicPr>
          <p:cNvPr id="104" name="Google Shape;104;p4"/>
          <p:cNvPicPr preferRelativeResize="0"/>
          <p:nvPr/>
        </p:nvPicPr>
        <p:blipFill rotWithShape="1">
          <a:blip r:embed="rId4">
            <a:alphaModFix/>
          </a:blip>
          <a:srcRect b="0" l="0" r="0" t="0"/>
          <a:stretch/>
        </p:blipFill>
        <p:spPr>
          <a:xfrm>
            <a:off x="14662912" y="8012235"/>
            <a:ext cx="1463040" cy="102203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pic>
        <p:nvPicPr>
          <p:cNvPr id="109" name="Google Shape;109;p5"/>
          <p:cNvPicPr preferRelativeResize="0"/>
          <p:nvPr/>
        </p:nvPicPr>
        <p:blipFill rotWithShape="1">
          <a:blip r:embed="rId3">
            <a:alphaModFix/>
          </a:blip>
          <a:srcRect b="0" l="0" r="0" t="0"/>
          <a:stretch/>
        </p:blipFill>
        <p:spPr>
          <a:xfrm>
            <a:off x="0" y="38100"/>
            <a:ext cx="16256000" cy="9067800"/>
          </a:xfrm>
          <a:prstGeom prst="rect">
            <a:avLst/>
          </a:prstGeom>
          <a:noFill/>
          <a:ln>
            <a:noFill/>
          </a:ln>
        </p:spPr>
      </p:pic>
      <p:sp>
        <p:nvSpPr>
          <p:cNvPr id="110" name="Google Shape;110;p5"/>
          <p:cNvSpPr/>
          <p:nvPr/>
        </p:nvSpPr>
        <p:spPr>
          <a:xfrm>
            <a:off x="9725775" y="3803800"/>
            <a:ext cx="1700400" cy="656400"/>
          </a:xfrm>
          <a:prstGeom prst="roundRect">
            <a:avLst>
              <a:gd fmla="val 16667" name="adj"/>
            </a:avLst>
          </a:prstGeom>
          <a:solidFill>
            <a:srgbClr val="1F1F1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pic>
        <p:nvPicPr>
          <p:cNvPr id="111" name="Google Shape;111;p5"/>
          <p:cNvPicPr preferRelativeResize="0"/>
          <p:nvPr/>
        </p:nvPicPr>
        <p:blipFill rotWithShape="1">
          <a:blip r:embed="rId4">
            <a:alphaModFix/>
          </a:blip>
          <a:srcRect b="0" l="0" r="0" t="0"/>
          <a:stretch/>
        </p:blipFill>
        <p:spPr>
          <a:xfrm>
            <a:off x="14662912" y="8012235"/>
            <a:ext cx="1463040" cy="102203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pic>
        <p:nvPicPr>
          <p:cNvPr id="116" name="Google Shape;116;p6"/>
          <p:cNvPicPr preferRelativeResize="0"/>
          <p:nvPr/>
        </p:nvPicPr>
        <p:blipFill rotWithShape="1">
          <a:blip r:embed="rId3">
            <a:alphaModFix/>
          </a:blip>
          <a:srcRect b="0" l="0" r="0" t="0"/>
          <a:stretch/>
        </p:blipFill>
        <p:spPr>
          <a:xfrm>
            <a:off x="0" y="38100"/>
            <a:ext cx="16256000" cy="9067800"/>
          </a:xfrm>
          <a:prstGeom prst="rect">
            <a:avLst/>
          </a:prstGeom>
          <a:noFill/>
          <a:ln>
            <a:noFill/>
          </a:ln>
        </p:spPr>
      </p:pic>
      <p:pic>
        <p:nvPicPr>
          <p:cNvPr id="117" name="Google Shape;117;p6"/>
          <p:cNvPicPr preferRelativeResize="0"/>
          <p:nvPr/>
        </p:nvPicPr>
        <p:blipFill rotWithShape="1">
          <a:blip r:embed="rId4">
            <a:alphaModFix/>
          </a:blip>
          <a:srcRect b="0" l="0" r="0" t="0"/>
          <a:stretch/>
        </p:blipFill>
        <p:spPr>
          <a:xfrm>
            <a:off x="14662912" y="8012235"/>
            <a:ext cx="1463040" cy="102203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pic>
        <p:nvPicPr>
          <p:cNvPr id="122" name="Google Shape;122;p7"/>
          <p:cNvPicPr preferRelativeResize="0"/>
          <p:nvPr/>
        </p:nvPicPr>
        <p:blipFill rotWithShape="1">
          <a:blip r:embed="rId3">
            <a:alphaModFix/>
          </a:blip>
          <a:srcRect b="0" l="0" r="0" t="0"/>
          <a:stretch/>
        </p:blipFill>
        <p:spPr>
          <a:xfrm>
            <a:off x="0" y="38100"/>
            <a:ext cx="16256000" cy="9067800"/>
          </a:xfrm>
          <a:prstGeom prst="rect">
            <a:avLst/>
          </a:prstGeom>
          <a:noFill/>
          <a:ln>
            <a:noFill/>
          </a:ln>
        </p:spPr>
      </p:pic>
      <p:pic>
        <p:nvPicPr>
          <p:cNvPr id="123" name="Google Shape;123;p7"/>
          <p:cNvPicPr preferRelativeResize="0"/>
          <p:nvPr/>
        </p:nvPicPr>
        <p:blipFill rotWithShape="1">
          <a:blip r:embed="rId4">
            <a:alphaModFix/>
          </a:blip>
          <a:srcRect b="0" l="0" r="0" t="0"/>
          <a:stretch/>
        </p:blipFill>
        <p:spPr>
          <a:xfrm>
            <a:off x="14662912" y="8012235"/>
            <a:ext cx="1463040" cy="102203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pic>
        <p:nvPicPr>
          <p:cNvPr descr="Beautify this slide" id="128" name="Google Shape;128;p8"/>
          <p:cNvPicPr preferRelativeResize="0"/>
          <p:nvPr/>
        </p:nvPicPr>
        <p:blipFill rotWithShape="1">
          <a:blip r:embed="rId3">
            <a:alphaModFix/>
          </a:blip>
          <a:srcRect b="0" l="0" r="0" t="0"/>
          <a:stretch/>
        </p:blipFill>
        <p:spPr>
          <a:xfrm>
            <a:off x="-63500" y="0"/>
            <a:ext cx="16383000" cy="9144000"/>
          </a:xfrm>
          <a:prstGeom prst="rect">
            <a:avLst/>
          </a:prstGeom>
          <a:noFill/>
          <a:ln>
            <a:noFill/>
          </a:ln>
        </p:spPr>
      </p:pic>
      <p:pic>
        <p:nvPicPr>
          <p:cNvPr id="129" name="Google Shape;129;p8"/>
          <p:cNvPicPr preferRelativeResize="0"/>
          <p:nvPr/>
        </p:nvPicPr>
        <p:blipFill rotWithShape="1">
          <a:blip r:embed="rId4">
            <a:alphaModFix/>
          </a:blip>
          <a:srcRect b="0" l="0" r="0" t="0"/>
          <a:stretch/>
        </p:blipFill>
        <p:spPr>
          <a:xfrm>
            <a:off x="14662912" y="8012235"/>
            <a:ext cx="1463040" cy="102203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pic>
        <p:nvPicPr>
          <p:cNvPr descr="Beautify this slide" id="134" name="Google Shape;134;p9"/>
          <p:cNvPicPr preferRelativeResize="0"/>
          <p:nvPr/>
        </p:nvPicPr>
        <p:blipFill rotWithShape="1">
          <a:blip r:embed="rId3">
            <a:alphaModFix/>
          </a:blip>
          <a:srcRect b="0" l="0" r="0" t="0"/>
          <a:stretch/>
        </p:blipFill>
        <p:spPr>
          <a:xfrm>
            <a:off x="-63500" y="0"/>
            <a:ext cx="16383000" cy="9144000"/>
          </a:xfrm>
          <a:prstGeom prst="rect">
            <a:avLst/>
          </a:prstGeom>
          <a:noFill/>
          <a:ln>
            <a:noFill/>
          </a:ln>
        </p:spPr>
      </p:pic>
      <p:pic>
        <p:nvPicPr>
          <p:cNvPr id="135" name="Google Shape;135;p9"/>
          <p:cNvPicPr preferRelativeResize="0"/>
          <p:nvPr/>
        </p:nvPicPr>
        <p:blipFill rotWithShape="1">
          <a:blip r:embed="rId4">
            <a:alphaModFix/>
          </a:blip>
          <a:srcRect b="0" l="0" r="0" t="0"/>
          <a:stretch/>
        </p:blipFill>
        <p:spPr>
          <a:xfrm>
            <a:off x="14662912" y="8012235"/>
            <a:ext cx="1463040" cy="102203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